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4"/>
    <p:sldMasterId id="2147483790" r:id="rId5"/>
  </p:sldMasterIdLst>
  <p:notesMasterIdLst>
    <p:notesMasterId r:id="rId15"/>
  </p:notesMasterIdLst>
  <p:handoutMasterIdLst>
    <p:handoutMasterId r:id="rId16"/>
  </p:handoutMasterIdLst>
  <p:sldIdLst>
    <p:sldId id="287" r:id="rId6"/>
    <p:sldId id="257" r:id="rId7"/>
    <p:sldId id="259" r:id="rId8"/>
    <p:sldId id="260" r:id="rId9"/>
    <p:sldId id="288" r:id="rId10"/>
    <p:sldId id="2147480389" r:id="rId11"/>
    <p:sldId id="2147480390" r:id="rId12"/>
    <p:sldId id="2147480388" r:id="rId13"/>
    <p:sldId id="2147480387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E91E22-17B7-1CF7-20A7-D51E3D95774C}" name="Maxime Wienert" initials="MW" userId="S::maxwiene@publicisgroupe.net::4496efde-44ed-4324-905d-81009d34531f" providerId="AD"/>
  <p188:author id="{1324E3A3-7B2B-0F02-9B01-12524EE9267B}" name="MEYER Mathilde (renexter)" initials="MM(" userId="S::mathilde.meyer-extern@renault.com::15e5d035-e35a-40b7-9f33-614bc572e3ca" providerId="AD"/>
  <p188:author id="{10710EDC-0C33-F4D9-4C65-4A9CC38CFF11}" name="Tea JEANSONNIE" initials="" userId="S::teajeans@publicisgroupe.net::ca8f42df-6044-446a-8760-e9585a5a233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FFA0F3"/>
    <a:srgbClr val="F8F8F8"/>
    <a:srgbClr val="FFFFFF"/>
    <a:srgbClr val="A1A1A1"/>
    <a:srgbClr val="000000"/>
    <a:srgbClr val="0863D3"/>
    <a:srgbClr val="393939"/>
    <a:srgbClr val="6B5176"/>
    <a:srgbClr val="5F4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1C40F2-75AF-4AC1-9A47-9FEC46971E0A}" v="38" dt="2025-01-16T08:50:34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6"/>
    <p:restoredTop sz="95756"/>
  </p:normalViewPr>
  <p:slideViewPr>
    <p:cSldViewPr snapToGrid="0">
      <p:cViewPr varScale="1">
        <p:scale>
          <a:sx n="61" d="100"/>
          <a:sy n="61" d="100"/>
        </p:scale>
        <p:origin x="8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4"/>
    </p:cViewPr>
  </p:sorterViewPr>
  <p:notesViewPr>
    <p:cSldViewPr snapToGrid="0">
      <p:cViewPr varScale="1">
        <p:scale>
          <a:sx n="117" d="100"/>
          <a:sy n="117" d="100"/>
        </p:scale>
        <p:origin x="420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4E4569B-A9A7-D23C-B5B3-188D938085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79AA73D-3286-EFB6-0B5C-01FB2F319E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7595F-5756-E847-A95D-028B021FDE06}" type="datetimeFigureOut">
              <a:rPr lang="fr-FR" smtClean="0"/>
              <a:t>21/01/2025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0A464C-6CD7-AF52-7F16-E18DD896B2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2094E7-FF0B-0D6F-C50C-BFCD10DF3E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636D8-B64A-E045-B11B-1E7A360318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172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528A4-6FA5-0245-BFC8-E81D93734514}" type="datetimeFigureOut">
              <a:rPr lang="fr-FR" smtClean="0"/>
              <a:t>21/01/2025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EE4C2-0DA7-9146-BD79-207DD2D2CE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597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411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yellow logo black c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éro de diapositive">
            <a:extLst>
              <a:ext uri="{FF2B5EF4-FFF2-40B4-BE49-F238E27FC236}">
                <a16:creationId xmlns:a16="http://schemas.microsoft.com/office/drawing/2014/main" id="{A38E5CD9-A9BC-3D65-6EEC-BF100A801E6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511177" y="6436199"/>
            <a:ext cx="190247" cy="203201"/>
          </a:xfrm>
          <a:prstGeom prst="rect">
            <a:avLst/>
          </a:prstGeom>
        </p:spPr>
        <p:txBody>
          <a:bodyPr lIns="25400" tIns="25400" rIns="25400" bIns="25400" anchor="t"/>
          <a:lstStyle>
            <a:lvl1pPr defTabSz="412750">
              <a:defRPr sz="10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26298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Rectangle 5"/>
          <p:cNvSpPr/>
          <p:nvPr/>
        </p:nvSpPr>
        <p:spPr>
          <a:xfrm>
            <a:off x="0" y="4279900"/>
            <a:ext cx="12192000" cy="2578100"/>
          </a:xfrm>
          <a:prstGeom prst="rect">
            <a:avLst/>
          </a:prstGeom>
          <a:solidFill>
            <a:srgbClr val="E7E8E8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3000"/>
              </a:spcBef>
              <a:defRPr sz="1400"/>
            </a:pPr>
            <a:endParaRPr/>
          </a:p>
        </p:txBody>
      </p:sp>
      <p:grpSp>
        <p:nvGrpSpPr>
          <p:cNvPr id="210" name="ZoneTexte 11"/>
          <p:cNvGrpSpPr/>
          <p:nvPr/>
        </p:nvGrpSpPr>
        <p:grpSpPr>
          <a:xfrm>
            <a:off x="10718799" y="6657374"/>
            <a:ext cx="1378509" cy="152401"/>
            <a:chOff x="0" y="-4199"/>
            <a:chExt cx="1378508" cy="152400"/>
          </a:xfrm>
        </p:grpSpPr>
        <p:sp>
          <p:nvSpPr>
            <p:cNvPr id="208" name="Rectangle"/>
            <p:cNvSpPr/>
            <p:nvPr/>
          </p:nvSpPr>
          <p:spPr>
            <a:xfrm>
              <a:off x="-1" y="-1"/>
              <a:ext cx="1378510" cy="144002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09" name="Renault"/>
            <p:cNvSpPr txBox="1"/>
            <p:nvPr/>
          </p:nvSpPr>
          <p:spPr>
            <a:xfrm>
              <a:off x="53999" y="-4200"/>
              <a:ext cx="1324510" cy="152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000"/>
              </a:lvl1pPr>
            </a:lstStyle>
            <a:p>
              <a:r>
                <a:t>Renault</a:t>
              </a:r>
            </a:p>
          </p:txBody>
        </p:sp>
      </p:grpSp>
      <p:sp>
        <p:nvSpPr>
          <p:cNvPr id="21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644476" y="6656975"/>
            <a:ext cx="133859" cy="152401"/>
          </a:xfrm>
          <a:prstGeom prst="rect">
            <a:avLst/>
          </a:prstGeom>
        </p:spPr>
        <p:txBody>
          <a:bodyPr wrap="none" lIns="0" tIns="0" rIns="0" bIns="0"/>
          <a:lstStyle>
            <a:lvl1pPr algn="ctr">
              <a:defRPr sz="1000"/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  <p:grpSp>
        <p:nvGrpSpPr>
          <p:cNvPr id="214" name="Graphique 3"/>
          <p:cNvGrpSpPr/>
          <p:nvPr/>
        </p:nvGrpSpPr>
        <p:grpSpPr>
          <a:xfrm>
            <a:off x="6033485" y="6651625"/>
            <a:ext cx="125031" cy="163661"/>
            <a:chOff x="0" y="0"/>
            <a:chExt cx="125029" cy="163660"/>
          </a:xfrm>
        </p:grpSpPr>
        <p:sp>
          <p:nvSpPr>
            <p:cNvPr id="212" name="Forme libre 10"/>
            <p:cNvSpPr/>
            <p:nvPr/>
          </p:nvSpPr>
          <p:spPr>
            <a:xfrm>
              <a:off x="0" y="0"/>
              <a:ext cx="100027" cy="1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25" y="3857"/>
                  </a:moveTo>
                  <a:lnTo>
                    <a:pt x="14175" y="5400"/>
                  </a:lnTo>
                  <a:lnTo>
                    <a:pt x="18900" y="10800"/>
                  </a:lnTo>
                  <a:lnTo>
                    <a:pt x="10800" y="20057"/>
                  </a:lnTo>
                  <a:lnTo>
                    <a:pt x="2700" y="10800"/>
                  </a:lnTo>
                  <a:lnTo>
                    <a:pt x="12150" y="0"/>
                  </a:lnTo>
                  <a:lnTo>
                    <a:pt x="9450" y="0"/>
                  </a:lnTo>
                  <a:lnTo>
                    <a:pt x="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5525" y="385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13" name="Forme libre 12"/>
            <p:cNvSpPr/>
            <p:nvPr/>
          </p:nvSpPr>
          <p:spPr>
            <a:xfrm>
              <a:off x="25003" y="0"/>
              <a:ext cx="100027" cy="1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50" y="0"/>
                  </a:moveTo>
                  <a:lnTo>
                    <a:pt x="9450" y="0"/>
                  </a:lnTo>
                  <a:lnTo>
                    <a:pt x="0" y="10800"/>
                  </a:lnTo>
                  <a:lnTo>
                    <a:pt x="6075" y="17743"/>
                  </a:lnTo>
                  <a:lnTo>
                    <a:pt x="7425" y="16200"/>
                  </a:lnTo>
                  <a:lnTo>
                    <a:pt x="2700" y="10800"/>
                  </a:lnTo>
                  <a:lnTo>
                    <a:pt x="10800" y="1543"/>
                  </a:lnTo>
                  <a:lnTo>
                    <a:pt x="1890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215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15" name="Rectangle 6"/>
          <p:cNvSpPr txBox="1"/>
          <p:nvPr/>
        </p:nvSpPr>
        <p:spPr>
          <a:xfrm>
            <a:off x="8438477" y="6656975"/>
            <a:ext cx="545856" cy="152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algn="ctr">
              <a:defRPr sz="1000"/>
            </a:pPr>
            <a:endParaRPr/>
          </a:p>
        </p:txBody>
      </p:sp>
      <p:pic>
        <p:nvPicPr>
          <p:cNvPr id="216" name="Image 6" descr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000" y="6680068"/>
            <a:ext cx="1008001" cy="10504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238125" y="222250"/>
            <a:ext cx="11699876" cy="2508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6172878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892800" y="6032817"/>
            <a:ext cx="2844800" cy="281941"/>
          </a:xfrm>
          <a:prstGeom prst="rect">
            <a:avLst/>
          </a:prstGeom>
        </p:spPr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399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B1373F-61C1-6143-B5FB-169ACAD2CDFB}"/>
              </a:ext>
            </a:extLst>
          </p:cNvPr>
          <p:cNvSpPr>
            <a:spLocks noGrp="1"/>
          </p:cNvSpPr>
          <p:nvPr userDrawn="1">
            <p:ph type="ftr" sz="quarter" idx="12"/>
          </p:nvPr>
        </p:nvSpPr>
        <p:spPr>
          <a:xfrm>
            <a:off x="250825" y="6109985"/>
            <a:ext cx="11687175" cy="250825"/>
          </a:xfrm>
          <a:prstGeom prst="rect">
            <a:avLst/>
          </a:prstGeom>
        </p:spPr>
        <p:txBody>
          <a:bodyPr lIns="234000" tIns="0" rIns="251999" bIns="0" anchor="ctr" anchorCtr="0"/>
          <a:lstStyle>
            <a:lvl1pPr>
              <a:defRPr/>
            </a:lvl1pPr>
            <a:lvl3pPr>
              <a:defRPr lang="fr-FR" sz="1200" kern="1200" cap="all" baseline="0" smtClean="0">
                <a:solidFill>
                  <a:schemeClr val="bg1"/>
                </a:solidFill>
                <a:latin typeface="NouvelR" pitchFamily="2" charset="0"/>
                <a:ea typeface="+mn-ea"/>
                <a:cs typeface="+mn-cs"/>
              </a:defRPr>
            </a:lvl3pPr>
          </a:lstStyle>
          <a:p>
            <a:pPr marL="7938" lvl="2">
              <a:lnSpc>
                <a:spcPct val="200000"/>
              </a:lnSpc>
              <a:spcBef>
                <a:spcPts val="500"/>
              </a:spcBef>
            </a:pPr>
            <a:endParaRPr lang="en-GB"/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67D772FE-EDF9-2743-864F-1931377CAE3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50825" y="3350059"/>
            <a:ext cx="11687175" cy="1026000"/>
          </a:xfrm>
          <a:prstGeom prst="rect">
            <a:avLst/>
          </a:prstGeom>
        </p:spPr>
        <p:txBody>
          <a:bodyPr lIns="234000" tIns="0" rIns="23400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 cap="all" baseline="0">
                <a:solidFill>
                  <a:schemeClr val="bg1"/>
                </a:solidFill>
                <a:latin typeface="NouvelR" pitchFamily="2" charset="0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1800" cap="all" baseline="0">
                <a:solidFill>
                  <a:schemeClr val="bg1"/>
                </a:solidFill>
                <a:latin typeface="NouvelR" pitchFamily="2" charset="0"/>
              </a:defRPr>
            </a:lvl2pPr>
            <a:lvl3pPr marL="7938" indent="0">
              <a:lnSpc>
                <a:spcPct val="200000"/>
              </a:lnSpc>
              <a:buNone/>
              <a:tabLst/>
              <a:defRPr lang="fr-FR" sz="12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</a:lstStyle>
          <a:p>
            <a:r>
              <a:rPr lang="en-GB" noProof="0"/>
              <a:t>Presentation title</a:t>
            </a:r>
          </a:p>
          <a:p>
            <a:pPr lvl="1"/>
            <a:r>
              <a:rPr lang="en-GB" noProof="0"/>
              <a:t>Presentation subtitle</a:t>
            </a:r>
          </a:p>
        </p:txBody>
      </p:sp>
      <p:grpSp>
        <p:nvGrpSpPr>
          <p:cNvPr id="5" name="Graphique 3">
            <a:extLst>
              <a:ext uri="{FF2B5EF4-FFF2-40B4-BE49-F238E27FC236}">
                <a16:creationId xmlns:a16="http://schemas.microsoft.com/office/drawing/2014/main" id="{F567F7DC-DC08-7149-992E-76A4A6AD32D4}"/>
              </a:ext>
            </a:extLst>
          </p:cNvPr>
          <p:cNvGrpSpPr>
            <a:grpSpLocks noChangeAspect="1"/>
          </p:cNvGrpSpPr>
          <p:nvPr/>
        </p:nvGrpSpPr>
        <p:grpSpPr>
          <a:xfrm>
            <a:off x="504825" y="504825"/>
            <a:ext cx="783790" cy="1026000"/>
            <a:chOff x="-1407007" y="-1841807"/>
            <a:chExt cx="1407007" cy="1841807"/>
          </a:xfrm>
          <a:solidFill>
            <a:schemeClr val="bg1"/>
          </a:solidFill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D545906A-D456-0B4D-A8EC-D9E08A8C5982}"/>
                </a:ext>
              </a:extLst>
            </p:cNvPr>
            <p:cNvSpPr/>
            <p:nvPr/>
          </p:nvSpPr>
          <p:spPr>
            <a:xfrm>
              <a:off x="-1407007" y="-1841807"/>
              <a:ext cx="1125649" cy="1841768"/>
            </a:xfrm>
            <a:custGeom>
              <a:avLst/>
              <a:gdLst>
                <a:gd name="connsiteX0" fmla="*/ 809040 w 1125649"/>
                <a:gd name="connsiteY0" fmla="*/ 328851 h 1841768"/>
                <a:gd name="connsiteX1" fmla="*/ 738688 w 1125649"/>
                <a:gd name="connsiteY1" fmla="*/ 460402 h 1841768"/>
                <a:gd name="connsiteX2" fmla="*/ 984947 w 1125649"/>
                <a:gd name="connsiteY2" fmla="*/ 920883 h 1841768"/>
                <a:gd name="connsiteX3" fmla="*/ 562825 w 1125649"/>
                <a:gd name="connsiteY3" fmla="*/ 1710215 h 1841768"/>
                <a:gd name="connsiteX4" fmla="*/ 140704 w 1125649"/>
                <a:gd name="connsiteY4" fmla="*/ 920883 h 1841768"/>
                <a:gd name="connsiteX5" fmla="*/ 633177 w 1125649"/>
                <a:gd name="connsiteY5" fmla="*/ 0 h 1841768"/>
                <a:gd name="connsiteX6" fmla="*/ 492473 w 1125649"/>
                <a:gd name="connsiteY6" fmla="*/ 0 h 1841768"/>
                <a:gd name="connsiteX7" fmla="*/ 0 w 1125649"/>
                <a:gd name="connsiteY7" fmla="*/ 920883 h 1841768"/>
                <a:gd name="connsiteX8" fmla="*/ 492473 w 1125649"/>
                <a:gd name="connsiteY8" fmla="*/ 1841769 h 1841768"/>
                <a:gd name="connsiteX9" fmla="*/ 633177 w 1125649"/>
                <a:gd name="connsiteY9" fmla="*/ 1841769 h 1841768"/>
                <a:gd name="connsiteX10" fmla="*/ 1125650 w 1125649"/>
                <a:gd name="connsiteY10" fmla="*/ 920883 h 1841768"/>
                <a:gd name="connsiteX11" fmla="*/ 809040 w 1125649"/>
                <a:gd name="connsiteY11" fmla="*/ 328851 h 184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5649" h="1841768">
                  <a:moveTo>
                    <a:pt x="809040" y="328851"/>
                  </a:moveTo>
                  <a:lnTo>
                    <a:pt x="738688" y="460402"/>
                  </a:lnTo>
                  <a:lnTo>
                    <a:pt x="984947" y="920883"/>
                  </a:lnTo>
                  <a:lnTo>
                    <a:pt x="562825" y="1710215"/>
                  </a:lnTo>
                  <a:lnTo>
                    <a:pt x="140704" y="920883"/>
                  </a:lnTo>
                  <a:lnTo>
                    <a:pt x="633177" y="0"/>
                  </a:lnTo>
                  <a:lnTo>
                    <a:pt x="492473" y="0"/>
                  </a:lnTo>
                  <a:lnTo>
                    <a:pt x="0" y="920883"/>
                  </a:lnTo>
                  <a:lnTo>
                    <a:pt x="492473" y="1841769"/>
                  </a:lnTo>
                  <a:lnTo>
                    <a:pt x="633177" y="1841769"/>
                  </a:lnTo>
                  <a:lnTo>
                    <a:pt x="1125650" y="920883"/>
                  </a:lnTo>
                  <a:lnTo>
                    <a:pt x="809040" y="328851"/>
                  </a:lnTo>
                  <a:close/>
                </a:path>
              </a:pathLst>
            </a:custGeom>
            <a:grpFill/>
            <a:ln w="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2CF53CFE-BCB1-DE40-B26C-0F5604FA639C}"/>
                </a:ext>
              </a:extLst>
            </p:cNvPr>
            <p:cNvSpPr/>
            <p:nvPr/>
          </p:nvSpPr>
          <p:spPr>
            <a:xfrm>
              <a:off x="-1125631" y="-1841807"/>
              <a:ext cx="1125649" cy="1841768"/>
            </a:xfrm>
            <a:custGeom>
              <a:avLst/>
              <a:gdLst>
                <a:gd name="connsiteX0" fmla="*/ 633177 w 1125649"/>
                <a:gd name="connsiteY0" fmla="*/ 0 h 1841768"/>
                <a:gd name="connsiteX1" fmla="*/ 492474 w 1125649"/>
                <a:gd name="connsiteY1" fmla="*/ 0 h 1841768"/>
                <a:gd name="connsiteX2" fmla="*/ 0 w 1125649"/>
                <a:gd name="connsiteY2" fmla="*/ 920883 h 1841768"/>
                <a:gd name="connsiteX3" fmla="*/ 316609 w 1125649"/>
                <a:gd name="connsiteY3" fmla="*/ 1512918 h 1841768"/>
                <a:gd name="connsiteX4" fmla="*/ 386962 w 1125649"/>
                <a:gd name="connsiteY4" fmla="*/ 1381366 h 1841768"/>
                <a:gd name="connsiteX5" fmla="*/ 140704 w 1125649"/>
                <a:gd name="connsiteY5" fmla="*/ 920883 h 1841768"/>
                <a:gd name="connsiteX6" fmla="*/ 562825 w 1125649"/>
                <a:gd name="connsiteY6" fmla="*/ 131551 h 1841768"/>
                <a:gd name="connsiteX7" fmla="*/ 984947 w 1125649"/>
                <a:gd name="connsiteY7" fmla="*/ 920883 h 1841768"/>
                <a:gd name="connsiteX8" fmla="*/ 492474 w 1125649"/>
                <a:gd name="connsiteY8" fmla="*/ 1841769 h 1841768"/>
                <a:gd name="connsiteX9" fmla="*/ 633177 w 1125649"/>
                <a:gd name="connsiteY9" fmla="*/ 1841769 h 1841768"/>
                <a:gd name="connsiteX10" fmla="*/ 1125650 w 1125649"/>
                <a:gd name="connsiteY10" fmla="*/ 920883 h 1841768"/>
                <a:gd name="connsiteX11" fmla="*/ 633177 w 1125649"/>
                <a:gd name="connsiteY11" fmla="*/ 0 h 184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5649" h="1841768">
                  <a:moveTo>
                    <a:pt x="633177" y="0"/>
                  </a:moveTo>
                  <a:lnTo>
                    <a:pt x="492474" y="0"/>
                  </a:lnTo>
                  <a:lnTo>
                    <a:pt x="0" y="920883"/>
                  </a:lnTo>
                  <a:lnTo>
                    <a:pt x="316609" y="1512918"/>
                  </a:lnTo>
                  <a:lnTo>
                    <a:pt x="386962" y="1381366"/>
                  </a:lnTo>
                  <a:lnTo>
                    <a:pt x="140704" y="920883"/>
                  </a:lnTo>
                  <a:lnTo>
                    <a:pt x="562825" y="131551"/>
                  </a:lnTo>
                  <a:lnTo>
                    <a:pt x="984947" y="920883"/>
                  </a:lnTo>
                  <a:lnTo>
                    <a:pt x="492474" y="1841769"/>
                  </a:lnTo>
                  <a:lnTo>
                    <a:pt x="633177" y="1841769"/>
                  </a:lnTo>
                  <a:lnTo>
                    <a:pt x="1125650" y="920883"/>
                  </a:lnTo>
                  <a:lnTo>
                    <a:pt x="633177" y="0"/>
                  </a:lnTo>
                  <a:close/>
                </a:path>
              </a:pathLst>
            </a:custGeom>
            <a:grpFill/>
            <a:ln w="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8012787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16">
          <p15:clr>
            <a:srgbClr val="547EBF"/>
          </p15:clr>
        </p15:guide>
        <p15:guide id="2" orient="horz" pos="4000">
          <p15:clr>
            <a:srgbClr val="547EBF"/>
          </p15:clr>
        </p15:guide>
        <p15:guide id="3" pos="7362">
          <p15:clr>
            <a:srgbClr val="547EBF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05F4EFC2-37C7-4440-9239-ADF996B175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599" y="752475"/>
            <a:ext cx="777876" cy="81255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NouvelR" pitchFamily="2" charset="0"/>
              </a:defRPr>
            </a:lvl1pPr>
          </a:lstStyle>
          <a:p>
            <a:r>
              <a:rPr lang="en-GB" noProof="0"/>
              <a:t>01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13EBD99A-8963-824E-9612-1FD2087537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599" y="1629020"/>
            <a:ext cx="777875" cy="81359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NouvelR" pitchFamily="2" charset="0"/>
              </a:defRPr>
            </a:lvl1pPr>
          </a:lstStyle>
          <a:p>
            <a:r>
              <a:rPr lang="en-GB" noProof="0"/>
              <a:t>02</a:t>
            </a:r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7706B9C5-A3E1-F04A-A79F-D74C935AC6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00" y="2500467"/>
            <a:ext cx="777600" cy="81359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NouvelR" pitchFamily="2" charset="0"/>
              </a:defRPr>
            </a:lvl1pPr>
          </a:lstStyle>
          <a:p>
            <a:r>
              <a:rPr lang="en-GB" noProof="0"/>
              <a:t>03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A88271AF-01FF-4F45-BEF7-106F3E5893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00" y="3370738"/>
            <a:ext cx="777600" cy="81359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NouvelR" pitchFamily="2" charset="0"/>
              </a:defRPr>
            </a:lvl1pPr>
          </a:lstStyle>
          <a:p>
            <a:r>
              <a:rPr lang="en-GB" noProof="0"/>
              <a:t>04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5BF30282-0C1D-BA4C-B0E1-A5ECDB659F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600" y="4244330"/>
            <a:ext cx="777600" cy="81359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NouvelR" pitchFamily="2" charset="0"/>
              </a:defRPr>
            </a:lvl1pPr>
          </a:lstStyle>
          <a:p>
            <a:r>
              <a:rPr lang="en-GB" noProof="0"/>
              <a:t>05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D12A5DF5-8C60-0445-98AC-268963EE57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0475" y="773742"/>
            <a:ext cx="4514850" cy="73977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600" b="1" cap="all" baseline="0">
                <a:latin typeface="NouvelR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 cap="all">
                <a:solidFill>
                  <a:schemeClr val="accent1"/>
                </a:solidFill>
                <a:latin typeface="NouvelR" pitchFamily="2" charset="0"/>
              </a:defRPr>
            </a:lvl2pPr>
            <a:lvl3pPr marL="0" indent="0">
              <a:buNone/>
              <a:tabLst/>
              <a:defRPr sz="2000" b="1" cap="all"/>
            </a:lvl3pPr>
            <a:lvl4pPr marL="0" indent="0">
              <a:buNone/>
              <a:tabLst/>
              <a:defRPr sz="2000" b="1" cap="all"/>
            </a:lvl4pPr>
            <a:lvl5pPr marL="0" indent="0">
              <a:buNone/>
              <a:tabLst/>
              <a:defRPr sz="2000" b="1" cap="all"/>
            </a:lvl5pPr>
          </a:lstStyle>
          <a:p>
            <a:r>
              <a:rPr lang="en-GB" noProof="0"/>
              <a:t>Part title</a:t>
            </a:r>
          </a:p>
          <a:p>
            <a:pPr lvl="1"/>
            <a:r>
              <a:rPr lang="en-GB" noProof="0"/>
              <a:t>Part subtitle</a:t>
            </a:r>
          </a:p>
        </p:txBody>
      </p: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F85EF6EF-1CD7-214E-AE43-93A0327DD5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60475" y="1650286"/>
            <a:ext cx="4514400" cy="73799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600" b="1" cap="all" baseline="0">
                <a:latin typeface="NouvelR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1400" b="0" kern="1200" cap="all" noProof="0" dirty="0">
                <a:solidFill>
                  <a:schemeClr val="accent1"/>
                </a:solidFill>
                <a:latin typeface="NouvelR" pitchFamily="2" charset="0"/>
                <a:ea typeface="+mn-ea"/>
                <a:cs typeface="+mn-cs"/>
              </a:defRPr>
            </a:lvl2pPr>
            <a:lvl3pPr marL="0" indent="0">
              <a:buNone/>
              <a:tabLst/>
              <a:defRPr sz="2000" b="1" cap="all"/>
            </a:lvl3pPr>
            <a:lvl4pPr marL="0" indent="0">
              <a:buNone/>
              <a:tabLst/>
              <a:defRPr sz="2000" b="1" cap="all"/>
            </a:lvl4pPr>
            <a:lvl5pPr marL="0" indent="0">
              <a:buNone/>
              <a:tabLst/>
              <a:defRPr sz="2000" b="1" cap="all"/>
            </a:lvl5pPr>
          </a:lstStyle>
          <a:p>
            <a:r>
              <a:rPr lang="en-GB" noProof="0"/>
              <a:t>Part title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GB" noProof="0"/>
              <a:t>Part subtitle</a:t>
            </a:r>
          </a:p>
        </p:txBody>
      </p:sp>
      <p:sp>
        <p:nvSpPr>
          <p:cNvPr id="21" name="Espace réservé du texte 18">
            <a:extLst>
              <a:ext uri="{FF2B5EF4-FFF2-40B4-BE49-F238E27FC236}">
                <a16:creationId xmlns:a16="http://schemas.microsoft.com/office/drawing/2014/main" id="{5E395C77-EFDE-DC44-BBBA-1EEFF0D290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0475" y="2521733"/>
            <a:ext cx="4514850" cy="73799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600" b="1" cap="all" baseline="0">
                <a:latin typeface="NouvelR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1400" b="0" kern="1200" cap="all" noProof="0" dirty="0">
                <a:solidFill>
                  <a:schemeClr val="accent1"/>
                </a:solidFill>
                <a:latin typeface="NouvelR" pitchFamily="2" charset="0"/>
                <a:ea typeface="+mn-ea"/>
                <a:cs typeface="+mn-cs"/>
              </a:defRPr>
            </a:lvl2pPr>
            <a:lvl3pPr marL="0" indent="0">
              <a:buNone/>
              <a:tabLst/>
              <a:defRPr sz="2000" b="1" cap="all"/>
            </a:lvl3pPr>
            <a:lvl4pPr marL="0" indent="0">
              <a:buNone/>
              <a:tabLst/>
              <a:defRPr sz="2000" b="1" cap="all"/>
            </a:lvl4pPr>
            <a:lvl5pPr marL="0" indent="0">
              <a:buNone/>
              <a:tabLst/>
              <a:defRPr sz="2000" b="1" cap="all"/>
            </a:lvl5pPr>
          </a:lstStyle>
          <a:p>
            <a:r>
              <a:rPr lang="en-GB" noProof="0"/>
              <a:t>Part title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GB" noProof="0"/>
              <a:t>Part subtitle</a:t>
            </a:r>
          </a:p>
        </p:txBody>
      </p:sp>
      <p:sp>
        <p:nvSpPr>
          <p:cNvPr id="22" name="Espace réservé du texte 18">
            <a:extLst>
              <a:ext uri="{FF2B5EF4-FFF2-40B4-BE49-F238E27FC236}">
                <a16:creationId xmlns:a16="http://schemas.microsoft.com/office/drawing/2014/main" id="{5979416D-1E54-1346-8467-324B62F1CB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60475" y="3392004"/>
            <a:ext cx="4514850" cy="73799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600" b="1" cap="all" baseline="0">
                <a:latin typeface="NouvelR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1400" b="0" kern="1200" cap="all" noProof="0" dirty="0">
                <a:solidFill>
                  <a:schemeClr val="accent1"/>
                </a:solidFill>
                <a:latin typeface="NouvelR" pitchFamily="2" charset="0"/>
                <a:ea typeface="+mn-ea"/>
                <a:cs typeface="+mn-cs"/>
              </a:defRPr>
            </a:lvl2pPr>
            <a:lvl3pPr marL="0" indent="0">
              <a:buNone/>
              <a:tabLst/>
              <a:defRPr sz="2000" b="1" cap="all"/>
            </a:lvl3pPr>
            <a:lvl4pPr marL="0" indent="0">
              <a:buNone/>
              <a:tabLst/>
              <a:defRPr sz="2000" b="1" cap="all"/>
            </a:lvl4pPr>
            <a:lvl5pPr marL="0" indent="0">
              <a:buNone/>
              <a:tabLst/>
              <a:defRPr sz="2000" b="1" cap="all"/>
            </a:lvl5pPr>
          </a:lstStyle>
          <a:p>
            <a:r>
              <a:rPr lang="en-GB" noProof="0"/>
              <a:t>Part title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GB" noProof="0"/>
              <a:t>Part subtitle</a:t>
            </a:r>
          </a:p>
        </p:txBody>
      </p:sp>
      <p:sp>
        <p:nvSpPr>
          <p:cNvPr id="23" name="Espace réservé du texte 18">
            <a:extLst>
              <a:ext uri="{FF2B5EF4-FFF2-40B4-BE49-F238E27FC236}">
                <a16:creationId xmlns:a16="http://schemas.microsoft.com/office/drawing/2014/main" id="{C2776288-209D-2F43-BBC2-D9B3C3DD3F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60475" y="4265596"/>
            <a:ext cx="4514850" cy="73799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600" b="1" cap="all" baseline="0">
                <a:latin typeface="NouvelR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1400" b="0" kern="1200" cap="all" noProof="0" dirty="0">
                <a:solidFill>
                  <a:schemeClr val="accent1"/>
                </a:solidFill>
                <a:latin typeface="NouvelR" pitchFamily="2" charset="0"/>
                <a:ea typeface="+mn-ea"/>
                <a:cs typeface="+mn-cs"/>
              </a:defRPr>
            </a:lvl2pPr>
            <a:lvl3pPr marL="0" indent="0">
              <a:buNone/>
              <a:tabLst/>
              <a:defRPr sz="2000" b="1" cap="all"/>
            </a:lvl3pPr>
            <a:lvl4pPr marL="0" indent="0">
              <a:buNone/>
              <a:tabLst/>
              <a:defRPr sz="2000" b="1" cap="all"/>
            </a:lvl4pPr>
            <a:lvl5pPr marL="0" indent="0">
              <a:buNone/>
              <a:tabLst/>
              <a:defRPr sz="2000" b="1" cap="all"/>
            </a:lvl5pPr>
          </a:lstStyle>
          <a:p>
            <a:r>
              <a:rPr lang="en-GB" noProof="0"/>
              <a:t>Part title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GB" noProof="0"/>
              <a:t>Part subtitle</a:t>
            </a:r>
          </a:p>
        </p:txBody>
      </p:sp>
      <p:sp>
        <p:nvSpPr>
          <p:cNvPr id="24" name="Espace réservé du texte 12">
            <a:extLst>
              <a:ext uri="{FF2B5EF4-FFF2-40B4-BE49-F238E27FC236}">
                <a16:creationId xmlns:a16="http://schemas.microsoft.com/office/drawing/2014/main" id="{2EAFB55E-A3A6-5047-88B9-5F489ADE3A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90767" y="752475"/>
            <a:ext cx="777600" cy="81359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NouvelR" pitchFamily="2" charset="0"/>
              </a:defRPr>
            </a:lvl1pPr>
          </a:lstStyle>
          <a:p>
            <a:r>
              <a:rPr lang="en-GB" noProof="0"/>
              <a:t>06</a:t>
            </a:r>
          </a:p>
        </p:txBody>
      </p:sp>
      <p:sp>
        <p:nvSpPr>
          <p:cNvPr id="25" name="Espace réservé du texte 12">
            <a:extLst>
              <a:ext uri="{FF2B5EF4-FFF2-40B4-BE49-F238E27FC236}">
                <a16:creationId xmlns:a16="http://schemas.microsoft.com/office/drawing/2014/main" id="{A746D684-508E-0141-BB08-7E7713BD85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90767" y="1625439"/>
            <a:ext cx="777600" cy="81359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NouvelR" pitchFamily="2" charset="0"/>
              </a:defRPr>
            </a:lvl1pPr>
          </a:lstStyle>
          <a:p>
            <a:r>
              <a:rPr lang="en-GB" noProof="0"/>
              <a:t>07</a:t>
            </a:r>
          </a:p>
        </p:txBody>
      </p:sp>
      <p:sp>
        <p:nvSpPr>
          <p:cNvPr id="26" name="Espace réservé du texte 12">
            <a:extLst>
              <a:ext uri="{FF2B5EF4-FFF2-40B4-BE49-F238E27FC236}">
                <a16:creationId xmlns:a16="http://schemas.microsoft.com/office/drawing/2014/main" id="{59944509-E2C8-1148-8197-851F9A0E382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90767" y="2498403"/>
            <a:ext cx="777600" cy="81359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NouvelR" pitchFamily="2" charset="0"/>
              </a:defRPr>
            </a:lvl1pPr>
          </a:lstStyle>
          <a:p>
            <a:r>
              <a:rPr lang="en-GB" noProof="0"/>
              <a:t>08</a:t>
            </a:r>
          </a:p>
        </p:txBody>
      </p:sp>
      <p:sp>
        <p:nvSpPr>
          <p:cNvPr id="27" name="Espace réservé du texte 12">
            <a:extLst>
              <a:ext uri="{FF2B5EF4-FFF2-40B4-BE49-F238E27FC236}">
                <a16:creationId xmlns:a16="http://schemas.microsoft.com/office/drawing/2014/main" id="{2929EFAF-92C2-C741-A7C6-F1A64D35102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90767" y="3371367"/>
            <a:ext cx="777600" cy="81359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NouvelR" pitchFamily="2" charset="0"/>
              </a:defRPr>
            </a:lvl1pPr>
          </a:lstStyle>
          <a:p>
            <a:r>
              <a:rPr lang="en-GB" noProof="0"/>
              <a:t>09</a:t>
            </a:r>
          </a:p>
        </p:txBody>
      </p:sp>
      <p:sp>
        <p:nvSpPr>
          <p:cNvPr id="28" name="Espace réservé du texte 12">
            <a:extLst>
              <a:ext uri="{FF2B5EF4-FFF2-40B4-BE49-F238E27FC236}">
                <a16:creationId xmlns:a16="http://schemas.microsoft.com/office/drawing/2014/main" id="{47233934-6E76-344E-BBF6-AB5B47362B8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90767" y="4244330"/>
            <a:ext cx="777600" cy="81359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NouvelR" pitchFamily="2" charset="0"/>
              </a:defRPr>
            </a:lvl1pPr>
          </a:lstStyle>
          <a:p>
            <a:r>
              <a:rPr lang="en-GB" noProof="0"/>
              <a:t>10</a:t>
            </a: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A70AC798-1881-9A44-A3E5-707E6AA9D9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67712" y="785680"/>
            <a:ext cx="4514400" cy="73799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600" b="1" cap="all" baseline="0">
                <a:latin typeface="NouvelR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1400" b="0" kern="1200" cap="all" noProof="0" dirty="0">
                <a:solidFill>
                  <a:schemeClr val="accent1"/>
                </a:solidFill>
                <a:latin typeface="NouvelR" pitchFamily="2" charset="0"/>
                <a:ea typeface="+mn-ea"/>
                <a:cs typeface="+mn-cs"/>
              </a:defRPr>
            </a:lvl2pPr>
            <a:lvl3pPr marL="0" indent="0">
              <a:buNone/>
              <a:tabLst/>
              <a:defRPr sz="2000" b="1" cap="all"/>
            </a:lvl3pPr>
            <a:lvl4pPr marL="0" indent="0">
              <a:buNone/>
              <a:tabLst/>
              <a:defRPr sz="2000" b="1" cap="all"/>
            </a:lvl4pPr>
            <a:lvl5pPr marL="0" indent="0">
              <a:buNone/>
              <a:tabLst/>
              <a:defRPr sz="2000" b="1" cap="all"/>
            </a:lvl5pPr>
          </a:lstStyle>
          <a:p>
            <a:r>
              <a:rPr lang="en-GB" noProof="0"/>
              <a:t>Part title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GB" noProof="0"/>
              <a:t>Part subtitle</a:t>
            </a:r>
          </a:p>
        </p:txBody>
      </p:sp>
      <p:sp>
        <p:nvSpPr>
          <p:cNvPr id="30" name="Espace réservé du texte 18">
            <a:extLst>
              <a:ext uri="{FF2B5EF4-FFF2-40B4-BE49-F238E27FC236}">
                <a16:creationId xmlns:a16="http://schemas.microsoft.com/office/drawing/2014/main" id="{E4CA0B94-E8D8-7844-BBC9-3328C319EAB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67735" y="1655659"/>
            <a:ext cx="4514400" cy="73799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600" b="1" cap="all" baseline="0">
                <a:latin typeface="NouvelR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1400" b="0" kern="1200" cap="all" noProof="0" dirty="0">
                <a:solidFill>
                  <a:schemeClr val="accent1"/>
                </a:solidFill>
                <a:latin typeface="NouvelR" pitchFamily="2" charset="0"/>
                <a:ea typeface="+mn-ea"/>
                <a:cs typeface="+mn-cs"/>
              </a:defRPr>
            </a:lvl2pPr>
            <a:lvl3pPr marL="0" indent="0">
              <a:buNone/>
              <a:tabLst/>
              <a:defRPr sz="2000" b="1" cap="all"/>
            </a:lvl3pPr>
            <a:lvl4pPr marL="0" indent="0">
              <a:buNone/>
              <a:tabLst/>
              <a:defRPr sz="2000" b="1" cap="all"/>
            </a:lvl4pPr>
            <a:lvl5pPr marL="0" indent="0">
              <a:buNone/>
              <a:tabLst/>
              <a:defRPr sz="2000" b="1" cap="all"/>
            </a:lvl5pPr>
          </a:lstStyle>
          <a:p>
            <a:r>
              <a:rPr lang="en-GB" noProof="0"/>
              <a:t>Part title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GB" noProof="0"/>
              <a:t>Part subtitle</a:t>
            </a:r>
          </a:p>
        </p:txBody>
      </p:sp>
      <p:sp>
        <p:nvSpPr>
          <p:cNvPr id="31" name="Espace réservé du texte 18">
            <a:extLst>
              <a:ext uri="{FF2B5EF4-FFF2-40B4-BE49-F238E27FC236}">
                <a16:creationId xmlns:a16="http://schemas.microsoft.com/office/drawing/2014/main" id="{38C10F25-5D74-8F4F-A9D8-EB0BC368D9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67735" y="2525638"/>
            <a:ext cx="4514400" cy="73799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600" b="1" cap="all" baseline="0">
                <a:latin typeface="NouvelR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1400" b="0" kern="1200" cap="all" noProof="0" dirty="0">
                <a:solidFill>
                  <a:schemeClr val="accent1"/>
                </a:solidFill>
                <a:latin typeface="NouvelR" pitchFamily="2" charset="0"/>
                <a:ea typeface="+mn-ea"/>
                <a:cs typeface="+mn-cs"/>
              </a:defRPr>
            </a:lvl2pPr>
            <a:lvl3pPr marL="0" indent="0">
              <a:buNone/>
              <a:tabLst/>
              <a:defRPr sz="2000" b="1" cap="all"/>
            </a:lvl3pPr>
            <a:lvl4pPr marL="0" indent="0">
              <a:buNone/>
              <a:tabLst/>
              <a:defRPr sz="2000" b="1" cap="all"/>
            </a:lvl4pPr>
            <a:lvl5pPr marL="0" indent="0">
              <a:buNone/>
              <a:tabLst/>
              <a:defRPr sz="2000" b="1" cap="all"/>
            </a:lvl5pPr>
          </a:lstStyle>
          <a:p>
            <a:r>
              <a:rPr lang="en-GB" noProof="0"/>
              <a:t>Part title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GB" noProof="0"/>
              <a:t>Part subtitle</a:t>
            </a:r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F48316A3-0854-2746-B720-CD2261126CD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67735" y="3395617"/>
            <a:ext cx="4514400" cy="73799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600" b="1" cap="all" baseline="0">
                <a:latin typeface="NouvelR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1400" b="0" kern="1200" cap="all" noProof="0" dirty="0">
                <a:solidFill>
                  <a:schemeClr val="accent1"/>
                </a:solidFill>
                <a:latin typeface="NouvelR" pitchFamily="2" charset="0"/>
                <a:ea typeface="+mn-ea"/>
                <a:cs typeface="+mn-cs"/>
              </a:defRPr>
            </a:lvl2pPr>
            <a:lvl3pPr marL="0" indent="0">
              <a:buNone/>
              <a:tabLst/>
              <a:defRPr sz="2000" b="1" cap="all"/>
            </a:lvl3pPr>
            <a:lvl4pPr marL="0" indent="0">
              <a:buNone/>
              <a:tabLst/>
              <a:defRPr sz="2000" b="1" cap="all"/>
            </a:lvl4pPr>
            <a:lvl5pPr marL="0" indent="0">
              <a:buNone/>
              <a:tabLst/>
              <a:defRPr sz="2000" b="1" cap="all"/>
            </a:lvl5pPr>
          </a:lstStyle>
          <a:p>
            <a:r>
              <a:rPr lang="en-GB" noProof="0"/>
              <a:t>Part title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GB" noProof="0"/>
              <a:t>Part subtitle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AAF0C1ED-EAB8-AB49-B16F-3F80C9843C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67735" y="4265596"/>
            <a:ext cx="4514400" cy="73799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600" b="1" cap="all" baseline="0">
                <a:latin typeface="NouvelR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1400" b="0" kern="1200" cap="all" noProof="0" dirty="0">
                <a:solidFill>
                  <a:schemeClr val="accent1"/>
                </a:solidFill>
                <a:latin typeface="NouvelR" pitchFamily="2" charset="0"/>
                <a:ea typeface="+mn-ea"/>
                <a:cs typeface="+mn-cs"/>
              </a:defRPr>
            </a:lvl2pPr>
            <a:lvl3pPr marL="0" indent="0">
              <a:buNone/>
              <a:tabLst/>
              <a:defRPr sz="2000" b="1" cap="all"/>
            </a:lvl3pPr>
            <a:lvl4pPr marL="0" indent="0">
              <a:buNone/>
              <a:tabLst/>
              <a:defRPr sz="2000" b="1" cap="all"/>
            </a:lvl4pPr>
            <a:lvl5pPr marL="0" indent="0">
              <a:buNone/>
              <a:tabLst/>
              <a:defRPr sz="2000" b="1" cap="all"/>
            </a:lvl5pPr>
          </a:lstStyle>
          <a:p>
            <a:r>
              <a:rPr lang="en-GB" noProof="0"/>
              <a:t>Part title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GB" noProof="0"/>
              <a:t>Part subtitle</a:t>
            </a:r>
          </a:p>
        </p:txBody>
      </p:sp>
      <p:sp>
        <p:nvSpPr>
          <p:cNvPr id="36" name="Titre 5">
            <a:extLst>
              <a:ext uri="{FF2B5EF4-FFF2-40B4-BE49-F238E27FC236}">
                <a16:creationId xmlns:a16="http://schemas.microsoft.com/office/drawing/2014/main" id="{BAB1057F-71D2-254B-A14B-4BC5E94DA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26" y="222251"/>
            <a:ext cx="11699874" cy="250826"/>
          </a:xfrm>
          <a:prstGeom prst="rect">
            <a:avLst/>
          </a:prstGeom>
        </p:spPr>
        <p:txBody>
          <a:bodyPr tIns="0" anchor="t" anchorCtr="0"/>
          <a:lstStyle/>
          <a:p>
            <a:r>
              <a:rPr lang="en-GB"/>
              <a:t>agenda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B01C454-E22B-A146-A267-F9937760C70E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255600" y="6606000"/>
            <a:ext cx="3805200" cy="251999"/>
          </a:xfrm>
          <a:prstGeom prst="rect">
            <a:avLst/>
          </a:prstGeom>
        </p:spPr>
        <p:txBody>
          <a:bodyPr/>
          <a:lstStyle/>
          <a:p>
            <a:endParaRPr lang="en-GB" sz="1000"/>
          </a:p>
        </p:txBody>
      </p:sp>
      <p:grpSp>
        <p:nvGrpSpPr>
          <p:cNvPr id="35" name="Graphique 3">
            <a:extLst>
              <a:ext uri="{FF2B5EF4-FFF2-40B4-BE49-F238E27FC236}">
                <a16:creationId xmlns:a16="http://schemas.microsoft.com/office/drawing/2014/main" id="{348C0815-1D87-F241-A7EB-2E2214C4047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033486" y="6651625"/>
            <a:ext cx="125028" cy="163664"/>
            <a:chOff x="-1407007" y="-1841807"/>
            <a:chExt cx="1407007" cy="1841807"/>
          </a:xfrm>
          <a:solidFill>
            <a:schemeClr val="tx1"/>
          </a:solidFill>
        </p:grpSpPr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4779A184-100A-184E-BD74-08D58FBBC3CD}"/>
                </a:ext>
              </a:extLst>
            </p:cNvPr>
            <p:cNvSpPr/>
            <p:nvPr/>
          </p:nvSpPr>
          <p:spPr>
            <a:xfrm>
              <a:off x="-1407007" y="-1841807"/>
              <a:ext cx="1125649" cy="1841768"/>
            </a:xfrm>
            <a:custGeom>
              <a:avLst/>
              <a:gdLst>
                <a:gd name="connsiteX0" fmla="*/ 809040 w 1125649"/>
                <a:gd name="connsiteY0" fmla="*/ 328851 h 1841768"/>
                <a:gd name="connsiteX1" fmla="*/ 738688 w 1125649"/>
                <a:gd name="connsiteY1" fmla="*/ 460402 h 1841768"/>
                <a:gd name="connsiteX2" fmla="*/ 984947 w 1125649"/>
                <a:gd name="connsiteY2" fmla="*/ 920883 h 1841768"/>
                <a:gd name="connsiteX3" fmla="*/ 562825 w 1125649"/>
                <a:gd name="connsiteY3" fmla="*/ 1710215 h 1841768"/>
                <a:gd name="connsiteX4" fmla="*/ 140704 w 1125649"/>
                <a:gd name="connsiteY4" fmla="*/ 920883 h 1841768"/>
                <a:gd name="connsiteX5" fmla="*/ 633177 w 1125649"/>
                <a:gd name="connsiteY5" fmla="*/ 0 h 1841768"/>
                <a:gd name="connsiteX6" fmla="*/ 492473 w 1125649"/>
                <a:gd name="connsiteY6" fmla="*/ 0 h 1841768"/>
                <a:gd name="connsiteX7" fmla="*/ 0 w 1125649"/>
                <a:gd name="connsiteY7" fmla="*/ 920883 h 1841768"/>
                <a:gd name="connsiteX8" fmla="*/ 492473 w 1125649"/>
                <a:gd name="connsiteY8" fmla="*/ 1841769 h 1841768"/>
                <a:gd name="connsiteX9" fmla="*/ 633177 w 1125649"/>
                <a:gd name="connsiteY9" fmla="*/ 1841769 h 1841768"/>
                <a:gd name="connsiteX10" fmla="*/ 1125650 w 1125649"/>
                <a:gd name="connsiteY10" fmla="*/ 920883 h 1841768"/>
                <a:gd name="connsiteX11" fmla="*/ 809040 w 1125649"/>
                <a:gd name="connsiteY11" fmla="*/ 328851 h 184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5649" h="1841768">
                  <a:moveTo>
                    <a:pt x="809040" y="328851"/>
                  </a:moveTo>
                  <a:lnTo>
                    <a:pt x="738688" y="460402"/>
                  </a:lnTo>
                  <a:lnTo>
                    <a:pt x="984947" y="920883"/>
                  </a:lnTo>
                  <a:lnTo>
                    <a:pt x="562825" y="1710215"/>
                  </a:lnTo>
                  <a:lnTo>
                    <a:pt x="140704" y="920883"/>
                  </a:lnTo>
                  <a:lnTo>
                    <a:pt x="633177" y="0"/>
                  </a:lnTo>
                  <a:lnTo>
                    <a:pt x="492473" y="0"/>
                  </a:lnTo>
                  <a:lnTo>
                    <a:pt x="0" y="920883"/>
                  </a:lnTo>
                  <a:lnTo>
                    <a:pt x="492473" y="1841769"/>
                  </a:lnTo>
                  <a:lnTo>
                    <a:pt x="633177" y="1841769"/>
                  </a:lnTo>
                  <a:lnTo>
                    <a:pt x="1125650" y="920883"/>
                  </a:lnTo>
                  <a:lnTo>
                    <a:pt x="809040" y="328851"/>
                  </a:lnTo>
                  <a:close/>
                </a:path>
              </a:pathLst>
            </a:custGeom>
            <a:grpFill/>
            <a:ln w="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916B5490-8446-4B42-86CE-DCF4314D87DF}"/>
                </a:ext>
              </a:extLst>
            </p:cNvPr>
            <p:cNvSpPr/>
            <p:nvPr/>
          </p:nvSpPr>
          <p:spPr>
            <a:xfrm>
              <a:off x="-1125631" y="-1841807"/>
              <a:ext cx="1125649" cy="1841768"/>
            </a:xfrm>
            <a:custGeom>
              <a:avLst/>
              <a:gdLst>
                <a:gd name="connsiteX0" fmla="*/ 633177 w 1125649"/>
                <a:gd name="connsiteY0" fmla="*/ 0 h 1841768"/>
                <a:gd name="connsiteX1" fmla="*/ 492474 w 1125649"/>
                <a:gd name="connsiteY1" fmla="*/ 0 h 1841768"/>
                <a:gd name="connsiteX2" fmla="*/ 0 w 1125649"/>
                <a:gd name="connsiteY2" fmla="*/ 920883 h 1841768"/>
                <a:gd name="connsiteX3" fmla="*/ 316609 w 1125649"/>
                <a:gd name="connsiteY3" fmla="*/ 1512918 h 1841768"/>
                <a:gd name="connsiteX4" fmla="*/ 386962 w 1125649"/>
                <a:gd name="connsiteY4" fmla="*/ 1381366 h 1841768"/>
                <a:gd name="connsiteX5" fmla="*/ 140704 w 1125649"/>
                <a:gd name="connsiteY5" fmla="*/ 920883 h 1841768"/>
                <a:gd name="connsiteX6" fmla="*/ 562825 w 1125649"/>
                <a:gd name="connsiteY6" fmla="*/ 131551 h 1841768"/>
                <a:gd name="connsiteX7" fmla="*/ 984947 w 1125649"/>
                <a:gd name="connsiteY7" fmla="*/ 920883 h 1841768"/>
                <a:gd name="connsiteX8" fmla="*/ 492474 w 1125649"/>
                <a:gd name="connsiteY8" fmla="*/ 1841769 h 1841768"/>
                <a:gd name="connsiteX9" fmla="*/ 633177 w 1125649"/>
                <a:gd name="connsiteY9" fmla="*/ 1841769 h 1841768"/>
                <a:gd name="connsiteX10" fmla="*/ 1125650 w 1125649"/>
                <a:gd name="connsiteY10" fmla="*/ 920883 h 1841768"/>
                <a:gd name="connsiteX11" fmla="*/ 633177 w 1125649"/>
                <a:gd name="connsiteY11" fmla="*/ 0 h 184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5649" h="1841768">
                  <a:moveTo>
                    <a:pt x="633177" y="0"/>
                  </a:moveTo>
                  <a:lnTo>
                    <a:pt x="492474" y="0"/>
                  </a:lnTo>
                  <a:lnTo>
                    <a:pt x="0" y="920883"/>
                  </a:lnTo>
                  <a:lnTo>
                    <a:pt x="316609" y="1512918"/>
                  </a:lnTo>
                  <a:lnTo>
                    <a:pt x="386962" y="1381366"/>
                  </a:lnTo>
                  <a:lnTo>
                    <a:pt x="140704" y="920883"/>
                  </a:lnTo>
                  <a:lnTo>
                    <a:pt x="562825" y="131551"/>
                  </a:lnTo>
                  <a:lnTo>
                    <a:pt x="984947" y="920883"/>
                  </a:lnTo>
                  <a:lnTo>
                    <a:pt x="492474" y="1841769"/>
                  </a:lnTo>
                  <a:lnTo>
                    <a:pt x="633177" y="1841769"/>
                  </a:lnTo>
                  <a:lnTo>
                    <a:pt x="1125650" y="920883"/>
                  </a:lnTo>
                  <a:lnTo>
                    <a:pt x="633177" y="0"/>
                  </a:lnTo>
                  <a:close/>
                </a:path>
              </a:pathLst>
            </a:custGeom>
            <a:grpFill/>
            <a:ln w="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2214855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3" pos="3638">
          <p15:clr>
            <a:srgbClr val="547EBF"/>
          </p15:clr>
        </p15:guide>
        <p15:guide id="4" pos="4042">
          <p15:clr>
            <a:srgbClr val="547EBF"/>
          </p15:clr>
        </p15:guide>
        <p15:guide id="6" pos="7362">
          <p15:clr>
            <a:srgbClr val="547EBF"/>
          </p15:clr>
        </p15:guide>
        <p15:guide id="7" pos="318">
          <p15:clr>
            <a:srgbClr val="547EB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01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2379710-8140-F949-8434-5E1C062B08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4435201"/>
            <a:ext cx="1483895" cy="471223"/>
          </a:xfrm>
          <a:prstGeom prst="rect">
            <a:avLst/>
          </a:prstGeom>
        </p:spPr>
        <p:txBody>
          <a:bodyPr lIns="43200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3200" b="1">
                <a:solidFill>
                  <a:schemeClr val="bg1"/>
                </a:solidFill>
                <a:latin typeface="NouvelR" pitchFamily="2" charset="0"/>
              </a:defRPr>
            </a:lvl1pPr>
            <a:lvl2pPr marL="0" indent="0">
              <a:buNone/>
              <a:tabLst/>
              <a:defRPr sz="9600" b="1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9600" b="1">
                <a:solidFill>
                  <a:schemeClr val="accent1"/>
                </a:solidFill>
              </a:defRPr>
            </a:lvl3pPr>
            <a:lvl4pPr marL="0" indent="0">
              <a:buNone/>
              <a:tabLst/>
              <a:defRPr sz="9600" b="1">
                <a:solidFill>
                  <a:schemeClr val="accent1"/>
                </a:solidFill>
              </a:defRPr>
            </a:lvl4pPr>
            <a:lvl5pPr marL="0" indent="0">
              <a:buNone/>
              <a:tabLst/>
              <a:defRPr sz="9600" b="1">
                <a:solidFill>
                  <a:schemeClr val="accent1"/>
                </a:solidFill>
              </a:defRPr>
            </a:lvl5pPr>
          </a:lstStyle>
          <a:p>
            <a:r>
              <a:rPr lang="en-GB" noProof="0"/>
              <a:t>01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DE416F0-507F-8E49-A960-70CFF93DBB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0825" y="4870704"/>
            <a:ext cx="11687176" cy="1277460"/>
          </a:xfrm>
          <a:prstGeom prst="rect">
            <a:avLst/>
          </a:prstGeom>
        </p:spPr>
        <p:txBody>
          <a:bodyPr lIns="432000" tIns="0" rIns="43200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2000" b="0" cap="all" baseline="0">
                <a:solidFill>
                  <a:schemeClr val="bg1"/>
                </a:solidFill>
                <a:latin typeface="NouvelR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cap="all" baseline="0">
                <a:solidFill>
                  <a:schemeClr val="bg1"/>
                </a:solidFill>
              </a:defRPr>
            </a:lvl2pPr>
            <a:lvl3pPr marL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200" b="0" cap="all" baseline="0">
                <a:solidFill>
                  <a:schemeClr val="accent3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2400" b="0" cap="all" baseline="0">
                <a:solidFill>
                  <a:schemeClr val="accent3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2400" b="0" cap="all" baseline="0">
                <a:solidFill>
                  <a:schemeClr val="accent3"/>
                </a:solidFill>
              </a:defRPr>
            </a:lvl5pPr>
          </a:lstStyle>
          <a:p>
            <a:r>
              <a:rPr lang="en-GB" noProof="0"/>
              <a:t>title</a:t>
            </a:r>
          </a:p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9630955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TER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2379710-8140-F949-8434-5E1C062B08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4435201"/>
            <a:ext cx="1483895" cy="471223"/>
          </a:xfrm>
          <a:prstGeom prst="rect">
            <a:avLst/>
          </a:prstGeom>
        </p:spPr>
        <p:txBody>
          <a:bodyPr lIns="43200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3200" b="1">
                <a:solidFill>
                  <a:schemeClr val="tx1"/>
                </a:solidFill>
                <a:latin typeface="NouvelR" pitchFamily="2" charset="0"/>
              </a:defRPr>
            </a:lvl1pPr>
            <a:lvl2pPr marL="0" indent="0">
              <a:buNone/>
              <a:tabLst/>
              <a:defRPr sz="9600" b="1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9600" b="1">
                <a:solidFill>
                  <a:schemeClr val="accent1"/>
                </a:solidFill>
              </a:defRPr>
            </a:lvl3pPr>
            <a:lvl4pPr marL="0" indent="0">
              <a:buNone/>
              <a:tabLst/>
              <a:defRPr sz="9600" b="1">
                <a:solidFill>
                  <a:schemeClr val="accent1"/>
                </a:solidFill>
              </a:defRPr>
            </a:lvl4pPr>
            <a:lvl5pPr marL="0" indent="0">
              <a:buNone/>
              <a:tabLst/>
              <a:defRPr sz="9600" b="1">
                <a:solidFill>
                  <a:schemeClr val="accent1"/>
                </a:solidFill>
              </a:defRPr>
            </a:lvl5pPr>
          </a:lstStyle>
          <a:p>
            <a:r>
              <a:rPr lang="en-GB" noProof="0"/>
              <a:t>02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DE416F0-507F-8E49-A960-70CFF93DBB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0825" y="4870704"/>
            <a:ext cx="11687176" cy="1277460"/>
          </a:xfrm>
          <a:prstGeom prst="rect">
            <a:avLst/>
          </a:prstGeom>
        </p:spPr>
        <p:txBody>
          <a:bodyPr lIns="432000" tIns="0" rIns="43200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2000" b="0" cap="all" baseline="0">
                <a:solidFill>
                  <a:schemeClr val="tx1"/>
                </a:solidFill>
                <a:latin typeface="NouvelR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cap="all" baseline="0">
                <a:solidFill>
                  <a:schemeClr val="bg1"/>
                </a:solidFill>
              </a:defRPr>
            </a:lvl2pPr>
            <a:lvl3pPr marL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200" b="0" cap="all" baseline="0">
                <a:solidFill>
                  <a:schemeClr val="accent3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2400" b="0" cap="all" baseline="0">
                <a:solidFill>
                  <a:schemeClr val="accent3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2400" b="0" cap="all" baseline="0">
                <a:solidFill>
                  <a:schemeClr val="accent3"/>
                </a:solidFill>
              </a:defRPr>
            </a:lvl5pPr>
          </a:lstStyle>
          <a:p>
            <a:r>
              <a:rPr lang="en-GB" noProof="0"/>
              <a:t>title</a:t>
            </a:r>
          </a:p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0457539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2379710-8140-F949-8434-5E1C062B08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4435201"/>
            <a:ext cx="1483895" cy="471223"/>
          </a:xfrm>
          <a:prstGeom prst="rect">
            <a:avLst/>
          </a:prstGeom>
        </p:spPr>
        <p:txBody>
          <a:bodyPr lIns="43200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3200" b="1">
                <a:solidFill>
                  <a:schemeClr val="bg1"/>
                </a:solidFill>
                <a:latin typeface="NouvelR" pitchFamily="2" charset="0"/>
              </a:defRPr>
            </a:lvl1pPr>
            <a:lvl2pPr marL="0" indent="0">
              <a:buNone/>
              <a:tabLst/>
              <a:defRPr sz="9600" b="1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9600" b="1">
                <a:solidFill>
                  <a:schemeClr val="accent1"/>
                </a:solidFill>
              </a:defRPr>
            </a:lvl3pPr>
            <a:lvl4pPr marL="0" indent="0">
              <a:buNone/>
              <a:tabLst/>
              <a:defRPr sz="9600" b="1">
                <a:solidFill>
                  <a:schemeClr val="accent1"/>
                </a:solidFill>
              </a:defRPr>
            </a:lvl4pPr>
            <a:lvl5pPr marL="0" indent="0">
              <a:buNone/>
              <a:tabLst/>
              <a:defRPr sz="9600" b="1">
                <a:solidFill>
                  <a:schemeClr val="accent1"/>
                </a:solidFill>
              </a:defRPr>
            </a:lvl5pPr>
          </a:lstStyle>
          <a:p>
            <a:r>
              <a:rPr lang="en-GB" noProof="0"/>
              <a:t>03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DE416F0-507F-8E49-A960-70CFF93DBB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0825" y="4870704"/>
            <a:ext cx="11687176" cy="1277460"/>
          </a:xfrm>
          <a:prstGeom prst="rect">
            <a:avLst/>
          </a:prstGeom>
        </p:spPr>
        <p:txBody>
          <a:bodyPr lIns="432000" tIns="0" rIns="43200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2000" b="0" cap="all" baseline="0">
                <a:solidFill>
                  <a:schemeClr val="bg1"/>
                </a:solidFill>
                <a:latin typeface="NouvelR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cap="all" baseline="0">
                <a:solidFill>
                  <a:schemeClr val="bg1"/>
                </a:solidFill>
              </a:defRPr>
            </a:lvl2pPr>
            <a:lvl3pPr marL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200" b="0" cap="all" baseline="0">
                <a:solidFill>
                  <a:schemeClr val="accent3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2400" b="0" cap="all" baseline="0">
                <a:solidFill>
                  <a:schemeClr val="accent3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2400" b="0" cap="all" baseline="0">
                <a:solidFill>
                  <a:schemeClr val="accent3"/>
                </a:solidFill>
              </a:defRPr>
            </a:lvl5pPr>
          </a:lstStyle>
          <a:p>
            <a:r>
              <a:rPr lang="en-GB" noProof="0"/>
              <a:t>title</a:t>
            </a:r>
          </a:p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2517979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0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2379710-8140-F949-8434-5E1C062B08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4435201"/>
            <a:ext cx="1483895" cy="471223"/>
          </a:xfrm>
          <a:prstGeom prst="rect">
            <a:avLst/>
          </a:prstGeom>
        </p:spPr>
        <p:txBody>
          <a:bodyPr lIns="43200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3200" b="1">
                <a:solidFill>
                  <a:schemeClr val="tx1"/>
                </a:solidFill>
                <a:latin typeface="NouvelR" pitchFamily="2" charset="0"/>
              </a:defRPr>
            </a:lvl1pPr>
            <a:lvl2pPr marL="0" indent="0">
              <a:buNone/>
              <a:tabLst/>
              <a:defRPr sz="9600" b="1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9600" b="1">
                <a:solidFill>
                  <a:schemeClr val="accent1"/>
                </a:solidFill>
              </a:defRPr>
            </a:lvl3pPr>
            <a:lvl4pPr marL="0" indent="0">
              <a:buNone/>
              <a:tabLst/>
              <a:defRPr sz="9600" b="1">
                <a:solidFill>
                  <a:schemeClr val="accent1"/>
                </a:solidFill>
              </a:defRPr>
            </a:lvl4pPr>
            <a:lvl5pPr marL="0" indent="0">
              <a:buNone/>
              <a:tabLst/>
              <a:defRPr sz="9600" b="1">
                <a:solidFill>
                  <a:schemeClr val="accent1"/>
                </a:solidFill>
              </a:defRPr>
            </a:lvl5pPr>
          </a:lstStyle>
          <a:p>
            <a:r>
              <a:rPr lang="en-GB" noProof="0"/>
              <a:t>04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DE416F0-507F-8E49-A960-70CFF93DBB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0825" y="4870704"/>
            <a:ext cx="11687176" cy="1277460"/>
          </a:xfrm>
          <a:prstGeom prst="rect">
            <a:avLst/>
          </a:prstGeom>
        </p:spPr>
        <p:txBody>
          <a:bodyPr lIns="432000" tIns="0" rIns="43200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2000" b="0" cap="all" baseline="0">
                <a:solidFill>
                  <a:schemeClr val="tx1"/>
                </a:solidFill>
                <a:latin typeface="NouvelR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cap="all" baseline="0">
                <a:solidFill>
                  <a:schemeClr val="bg1"/>
                </a:solidFill>
              </a:defRPr>
            </a:lvl2pPr>
            <a:lvl3pPr marL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200" b="0" cap="all" baseline="0">
                <a:solidFill>
                  <a:schemeClr val="accent3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2400" b="0" cap="all" baseline="0">
                <a:solidFill>
                  <a:schemeClr val="accent3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2400" b="0" cap="all" baseline="0">
                <a:solidFill>
                  <a:schemeClr val="accent3"/>
                </a:solidFill>
              </a:defRPr>
            </a:lvl5pPr>
          </a:lstStyle>
          <a:p>
            <a:r>
              <a:rPr lang="en-GB" noProof="0"/>
              <a:t>title</a:t>
            </a:r>
          </a:p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2021797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0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2379710-8140-F949-8434-5E1C062B08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4435201"/>
            <a:ext cx="1483895" cy="471223"/>
          </a:xfrm>
          <a:prstGeom prst="rect">
            <a:avLst/>
          </a:prstGeom>
        </p:spPr>
        <p:txBody>
          <a:bodyPr lIns="43200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3200" b="1">
                <a:solidFill>
                  <a:schemeClr val="tx1"/>
                </a:solidFill>
                <a:latin typeface="NouvelR" pitchFamily="2" charset="0"/>
              </a:defRPr>
            </a:lvl1pPr>
            <a:lvl2pPr marL="0" indent="0">
              <a:buNone/>
              <a:tabLst/>
              <a:defRPr sz="9600" b="1">
                <a:solidFill>
                  <a:schemeClr val="accent1"/>
                </a:solidFill>
              </a:defRPr>
            </a:lvl2pPr>
            <a:lvl3pPr marL="0" indent="0">
              <a:buNone/>
              <a:tabLst/>
              <a:defRPr sz="9600" b="1">
                <a:solidFill>
                  <a:schemeClr val="accent1"/>
                </a:solidFill>
              </a:defRPr>
            </a:lvl3pPr>
            <a:lvl4pPr marL="0" indent="0">
              <a:buNone/>
              <a:tabLst/>
              <a:defRPr sz="9600" b="1">
                <a:solidFill>
                  <a:schemeClr val="accent1"/>
                </a:solidFill>
              </a:defRPr>
            </a:lvl4pPr>
            <a:lvl5pPr marL="0" indent="0">
              <a:buNone/>
              <a:tabLst/>
              <a:defRPr sz="9600" b="1">
                <a:solidFill>
                  <a:schemeClr val="accent1"/>
                </a:solidFill>
              </a:defRPr>
            </a:lvl5pPr>
          </a:lstStyle>
          <a:p>
            <a:r>
              <a:rPr lang="en-GB" noProof="0"/>
              <a:t>05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DE416F0-507F-8E49-A960-70CFF93DBB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0825" y="4870704"/>
            <a:ext cx="11687176" cy="1277460"/>
          </a:xfrm>
          <a:prstGeom prst="rect">
            <a:avLst/>
          </a:prstGeom>
        </p:spPr>
        <p:txBody>
          <a:bodyPr lIns="432000" tIns="0" rIns="43200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2000" b="0" cap="all" baseline="0">
                <a:solidFill>
                  <a:schemeClr val="tx1"/>
                </a:solidFill>
                <a:latin typeface="NouvelR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cap="all" baseline="0">
                <a:solidFill>
                  <a:schemeClr val="bg1"/>
                </a:solidFill>
              </a:defRPr>
            </a:lvl2pPr>
            <a:lvl3pPr marL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200" b="0" cap="all" baseline="0">
                <a:solidFill>
                  <a:schemeClr val="accent3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2400" b="0" cap="all" baseline="0">
                <a:solidFill>
                  <a:schemeClr val="accent3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2400" b="0" cap="all" baseline="0">
                <a:solidFill>
                  <a:schemeClr val="accent3"/>
                </a:solidFill>
              </a:defRPr>
            </a:lvl5pPr>
          </a:lstStyle>
          <a:p>
            <a:r>
              <a:rPr lang="en-GB" noProof="0"/>
              <a:t>title</a:t>
            </a:r>
          </a:p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6890051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9BC9DD-FD4F-384C-89EE-886AC465418F}"/>
              </a:ext>
            </a:extLst>
          </p:cNvPr>
          <p:cNvSpPr txBox="1">
            <a:spLocks/>
          </p:cNvSpPr>
          <p:nvPr userDrawn="1"/>
        </p:nvSpPr>
        <p:spPr>
          <a:xfrm>
            <a:off x="0" y="3260853"/>
            <a:ext cx="6858000" cy="33629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600" b="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938" indent="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lang="fr-FR" sz="12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spc="200">
                <a:solidFill>
                  <a:schemeClr val="bg1"/>
                </a:solidFill>
                <a:latin typeface="NouvelR" pitchFamily="2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0909232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PTER 0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50825" y="4435200"/>
            <a:ext cx="1483895" cy="4712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5pPr>
          </a:lstStyle>
          <a:p>
            <a:r>
              <a:t>04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250824" y="4870703"/>
            <a:ext cx="11687178" cy="12774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SzTx/>
              <a:buNone/>
              <a:defRPr sz="2000" cap="all"/>
            </a:lvl1pPr>
          </a:lstStyle>
          <a:p>
            <a:r>
              <a:t>title</a:t>
            </a:r>
          </a:p>
        </p:txBody>
      </p:sp>
      <p:sp>
        <p:nvSpPr>
          <p:cNvPr id="8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wrap="none"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0042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C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A21797A4-E5D1-E94D-8EB3-62B4145B1895}"/>
              </a:ext>
            </a:extLst>
          </p:cNvPr>
          <p:cNvSpPr txBox="1">
            <a:spLocks/>
          </p:cNvSpPr>
          <p:nvPr userDrawn="1"/>
        </p:nvSpPr>
        <p:spPr>
          <a:xfrm>
            <a:off x="0" y="3260853"/>
            <a:ext cx="6858000" cy="33629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600" b="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938" indent="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lang="fr-FR" sz="12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spc="200">
                <a:solidFill>
                  <a:schemeClr val="bg1"/>
                </a:solidFill>
                <a:latin typeface="NouvelR" pitchFamily="2" charset="0"/>
                <a:cs typeface="Arial" panose="020B0604020202020204" pitchFamily="34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94461100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id="{2117425F-2A93-DD43-B285-E85416769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26" y="222251"/>
            <a:ext cx="11699874" cy="250826"/>
          </a:xfrm>
          <a:prstGeom prst="rect">
            <a:avLst/>
          </a:prstGeom>
        </p:spPr>
        <p:txBody>
          <a:bodyPr tIns="0" anchor="t" anchorCtr="0"/>
          <a:lstStyle/>
          <a:p>
            <a:r>
              <a:rPr lang="en-GB"/>
              <a:t>title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54EB235-7CF5-B94D-AD3A-812E1714DF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600" y="6606000"/>
            <a:ext cx="3805200" cy="251999"/>
          </a:xfrm>
          <a:prstGeom prst="rect">
            <a:avLst/>
          </a:prstGeom>
        </p:spPr>
        <p:txBody>
          <a:bodyPr/>
          <a:lstStyle/>
          <a:p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881027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05B84175-CB4D-E947-A00E-D1C020E75D8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60475" y="1006475"/>
            <a:ext cx="9672638" cy="5600700"/>
          </a:xfrm>
          <a:prstGeom prst="rect">
            <a:avLst/>
          </a:prstGeom>
        </p:spPr>
        <p:txBody>
          <a:bodyPr lIns="251999" tIns="251999" rIns="251999" bIns="251999"/>
          <a:lstStyle>
            <a:lvl1pPr marL="177800" indent="-17780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tabLst/>
              <a:defRPr sz="1800" b="1">
                <a:solidFill>
                  <a:schemeClr val="tx1"/>
                </a:solidFill>
                <a:latin typeface="NouvelR" pitchFamily="2" charset="0"/>
              </a:defRPr>
            </a:lvl1pPr>
            <a:lvl2pPr marL="3556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1600">
                <a:solidFill>
                  <a:schemeClr val="tx1"/>
                </a:solidFill>
                <a:latin typeface="NouvelR" pitchFamily="2" charset="0"/>
              </a:defRPr>
            </a:lvl2pPr>
            <a:lvl3pPr marL="5334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NouvelR" charset="0"/>
              </a:defRPr>
            </a:lvl3pPr>
            <a:lvl4pPr marL="8890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4pPr>
            <a:lvl5pPr marL="12446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5pPr>
            <a:lvl6pPr marL="14224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6pPr>
            <a:lvl7pPr marL="16002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7pPr>
            <a:lvl8pPr marL="17780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8pPr>
            <a:lvl9pPr marL="19558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9pPr>
          </a:lstStyle>
          <a:p>
            <a:r>
              <a:rPr lang="en-GB"/>
              <a:t>Text level 1</a:t>
            </a:r>
          </a:p>
          <a:p>
            <a:pPr lvl="1"/>
            <a:r>
              <a:rPr lang="en-GB"/>
              <a:t>Text level 2</a:t>
            </a:r>
          </a:p>
          <a:p>
            <a:pPr lvl="2"/>
            <a:r>
              <a:rPr lang="en-GB"/>
              <a:t>Text level 3</a:t>
            </a:r>
          </a:p>
        </p:txBody>
      </p:sp>
      <p:sp>
        <p:nvSpPr>
          <p:cNvPr id="11" name="Titre 5">
            <a:extLst>
              <a:ext uri="{FF2B5EF4-FFF2-40B4-BE49-F238E27FC236}">
                <a16:creationId xmlns:a16="http://schemas.microsoft.com/office/drawing/2014/main" id="{452511EF-AE31-B34A-8C9E-8A017164E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26" y="222251"/>
            <a:ext cx="11699874" cy="250826"/>
          </a:xfrm>
          <a:prstGeom prst="rect">
            <a:avLst/>
          </a:prstGeom>
        </p:spPr>
        <p:txBody>
          <a:bodyPr tIns="0" anchor="t" anchorCtr="0"/>
          <a:lstStyle>
            <a:lvl1pPr>
              <a:defRPr>
                <a:latin typeface="NouvelR" pitchFamily="2" charset="0"/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4053C18-C238-5A44-9180-283ACB1F8A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5600" y="6606000"/>
            <a:ext cx="3805200" cy="251999"/>
          </a:xfrm>
          <a:prstGeom prst="rect">
            <a:avLst/>
          </a:prstGeom>
        </p:spPr>
        <p:txBody>
          <a:bodyPr/>
          <a:lstStyle/>
          <a:p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27454750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IA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05B84175-CB4D-E947-A00E-D1C020E75D8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52000" y="1006475"/>
            <a:ext cx="5778501" cy="5600700"/>
          </a:xfrm>
          <a:prstGeom prst="rect">
            <a:avLst/>
          </a:prstGeom>
        </p:spPr>
        <p:txBody>
          <a:bodyPr lIns="251999" tIns="251999" rIns="251999" bIns="251999"/>
          <a:lstStyle>
            <a:lvl1pPr marL="177800" indent="-17780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tabLst/>
              <a:defRPr sz="1800" b="1">
                <a:solidFill>
                  <a:schemeClr val="tx1"/>
                </a:solidFill>
                <a:latin typeface="NouvelR" pitchFamily="2" charset="0"/>
              </a:defRPr>
            </a:lvl1pPr>
            <a:lvl2pPr marL="3556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1600">
                <a:solidFill>
                  <a:schemeClr val="tx1"/>
                </a:solidFill>
                <a:latin typeface="NouvelR" pitchFamily="2" charset="0"/>
              </a:defRPr>
            </a:lvl2pPr>
            <a:lvl3pPr marL="5334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NouvelR" charset="0"/>
              </a:defRPr>
            </a:lvl3pPr>
            <a:lvl4pPr marL="8890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4pPr>
            <a:lvl5pPr marL="12446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5pPr>
            <a:lvl6pPr marL="14224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6pPr>
            <a:lvl7pPr marL="16002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7pPr>
            <a:lvl8pPr marL="17780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8pPr>
            <a:lvl9pPr marL="19558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9pPr>
          </a:lstStyle>
          <a:p>
            <a:r>
              <a:rPr lang="en-GB"/>
              <a:t>Text level 1</a:t>
            </a:r>
          </a:p>
          <a:p>
            <a:pPr lvl="1"/>
            <a:r>
              <a:rPr lang="en-GB"/>
              <a:t>Text level 2</a:t>
            </a:r>
          </a:p>
          <a:p>
            <a:pPr lvl="2"/>
            <a:r>
              <a:rPr lang="en-GB"/>
              <a:t>Text level 3</a:t>
            </a:r>
          </a:p>
          <a:p>
            <a:pPr lvl="3"/>
            <a:r>
              <a:rPr lang="en-GB" err="1"/>
              <a:t>Sdgbsfdg</a:t>
            </a:r>
            <a:endParaRPr lang="en-GB"/>
          </a:p>
          <a:p>
            <a:pPr lvl="4"/>
            <a:r>
              <a:rPr lang="en-GB" err="1"/>
              <a:t>Sbfgbs</a:t>
            </a:r>
            <a:endParaRPr lang="en-GB"/>
          </a:p>
          <a:p>
            <a:pPr lvl="5"/>
            <a:r>
              <a:rPr lang="en-GB" err="1"/>
              <a:t>Sdfbwdfb</a:t>
            </a:r>
            <a:endParaRPr lang="en-GB"/>
          </a:p>
          <a:p>
            <a:pPr lvl="6"/>
            <a:r>
              <a:rPr lang="en-GB" err="1"/>
              <a:t>Dgbwd</a:t>
            </a:r>
            <a:endParaRPr lang="en-GB"/>
          </a:p>
          <a:p>
            <a:pPr lvl="7"/>
            <a:r>
              <a:rPr lang="en-GB" err="1"/>
              <a:t>Gbqdfgbqsd</a:t>
            </a:r>
            <a:endParaRPr lang="en-GB"/>
          </a:p>
          <a:p>
            <a:pPr lvl="8"/>
            <a:r>
              <a:rPr lang="en-GB" err="1"/>
              <a:t>Gfbdgb</a:t>
            </a:r>
            <a:endParaRPr lang="en-GB"/>
          </a:p>
        </p:txBody>
      </p:sp>
      <p:sp>
        <p:nvSpPr>
          <p:cNvPr id="11" name="Titre 5">
            <a:extLst>
              <a:ext uri="{FF2B5EF4-FFF2-40B4-BE49-F238E27FC236}">
                <a16:creationId xmlns:a16="http://schemas.microsoft.com/office/drawing/2014/main" id="{452511EF-AE31-B34A-8C9E-8A017164E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26" y="222251"/>
            <a:ext cx="11699874" cy="250826"/>
          </a:xfrm>
          <a:prstGeom prst="rect">
            <a:avLst/>
          </a:prstGeom>
        </p:spPr>
        <p:txBody>
          <a:bodyPr tIns="0" anchor="t" anchorCtr="0"/>
          <a:lstStyle>
            <a:lvl1pPr>
              <a:defRPr>
                <a:latin typeface="NouvelR" pitchFamily="2" charset="0"/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0" name="Espace réservé du contenu 8">
            <a:extLst>
              <a:ext uri="{FF2B5EF4-FFF2-40B4-BE49-F238E27FC236}">
                <a16:creationId xmlns:a16="http://schemas.microsoft.com/office/drawing/2014/main" id="{FA82216E-BF22-CB43-A1D7-8394DB4F4E7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62875" y="1006475"/>
            <a:ext cx="5778501" cy="5600700"/>
          </a:xfrm>
          <a:prstGeom prst="rect">
            <a:avLst/>
          </a:prstGeom>
        </p:spPr>
        <p:txBody>
          <a:bodyPr lIns="251999" tIns="251999" rIns="251999" bIns="251999"/>
          <a:lstStyle>
            <a:lvl1pPr marL="177800" indent="-17780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tabLst/>
              <a:defRPr sz="1800" b="1">
                <a:solidFill>
                  <a:schemeClr val="tx1"/>
                </a:solidFill>
                <a:latin typeface="NouvelR" pitchFamily="2" charset="0"/>
              </a:defRPr>
            </a:lvl1pPr>
            <a:lvl2pPr marL="3556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1600">
                <a:solidFill>
                  <a:schemeClr val="tx1"/>
                </a:solidFill>
                <a:latin typeface="NouvelR" pitchFamily="2" charset="0"/>
              </a:defRPr>
            </a:lvl2pPr>
            <a:lvl3pPr marL="5334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NouvelR" charset="0"/>
              </a:defRPr>
            </a:lvl3pPr>
            <a:lvl4pPr marL="8890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4pPr>
            <a:lvl5pPr marL="12446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5pPr>
            <a:lvl6pPr marL="14224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6pPr>
            <a:lvl7pPr marL="16002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7pPr>
            <a:lvl8pPr marL="17780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8pPr>
            <a:lvl9pPr marL="19558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9pPr>
          </a:lstStyle>
          <a:p>
            <a:r>
              <a:rPr lang="en-GB"/>
              <a:t>Text level 1</a:t>
            </a:r>
          </a:p>
          <a:p>
            <a:pPr lvl="1"/>
            <a:r>
              <a:rPr lang="en-GB"/>
              <a:t>Text level 2</a:t>
            </a:r>
          </a:p>
          <a:p>
            <a:pPr lvl="2"/>
            <a:r>
              <a:rPr lang="en-GB"/>
              <a:t>Text level 3</a:t>
            </a:r>
          </a:p>
          <a:p>
            <a:pPr lvl="3"/>
            <a:r>
              <a:rPr lang="en-GB" err="1"/>
              <a:t>Fbdfgb</a:t>
            </a:r>
            <a:endParaRPr lang="en-GB"/>
          </a:p>
          <a:p>
            <a:pPr lvl="4"/>
            <a:r>
              <a:rPr lang="en-GB" err="1"/>
              <a:t>Dgbsdg</a:t>
            </a:r>
            <a:endParaRPr lang="en-GB"/>
          </a:p>
          <a:p>
            <a:pPr lvl="5"/>
            <a:r>
              <a:rPr lang="en-GB" err="1"/>
              <a:t>Bsdgfb</a:t>
            </a:r>
            <a:endParaRPr lang="en-GB"/>
          </a:p>
          <a:p>
            <a:pPr lvl="6"/>
            <a:r>
              <a:rPr lang="en-GB" err="1"/>
              <a:t>Dgbs</a:t>
            </a:r>
            <a:endParaRPr lang="en-GB"/>
          </a:p>
          <a:p>
            <a:pPr lvl="7"/>
            <a:r>
              <a:rPr lang="en-GB" err="1"/>
              <a:t>Dgfbsdgb</a:t>
            </a:r>
            <a:endParaRPr lang="en-GB"/>
          </a:p>
          <a:p>
            <a:pPr lvl="8"/>
            <a:r>
              <a:rPr lang="en-GB" err="1"/>
              <a:t>Sdgb</a:t>
            </a:r>
            <a:endParaRPr lang="en-GB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EEF7103-5393-0E44-9B32-F820307C76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5600" y="6606000"/>
            <a:ext cx="3805200" cy="251999"/>
          </a:xfrm>
          <a:prstGeom prst="rect">
            <a:avLst/>
          </a:prstGeom>
        </p:spPr>
        <p:txBody>
          <a:bodyPr/>
          <a:lstStyle/>
          <a:p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31412800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DIA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8">
            <a:extLst>
              <a:ext uri="{FF2B5EF4-FFF2-40B4-BE49-F238E27FC236}">
                <a16:creationId xmlns:a16="http://schemas.microsoft.com/office/drawing/2014/main" id="{7E5FC956-F912-984B-99DF-22A9872DFBE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52413" y="1008000"/>
            <a:ext cx="5780087" cy="3146400"/>
          </a:xfrm>
          <a:prstGeom prst="rect">
            <a:avLst/>
          </a:prstGeom>
        </p:spPr>
        <p:txBody>
          <a:bodyPr lIns="251999" tIns="251999" rIns="251999" bIns="251999"/>
          <a:lstStyle>
            <a:lvl1pPr marL="1778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tabLst/>
              <a:defRPr lang="en-GB" sz="1800" b="1" noProof="0" dirty="0"/>
            </a:lvl1pPr>
            <a:lvl2pPr marL="3556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Police système"/>
              <a:buChar char="-"/>
              <a:tabLst/>
              <a:defRPr lang="en-GB" sz="1600" noProof="0" dirty="0"/>
            </a:lvl2pPr>
            <a:lvl3pPr marL="5334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Police système"/>
              <a:buChar char="-"/>
              <a:tabLst/>
              <a:def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889000" indent="-17780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Police système"/>
              <a:buChar char="-"/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244600" indent="-17780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Police système"/>
              <a:buChar char="-"/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1422400" indent="-17780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Police système"/>
              <a:buChar char="-"/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1600200" indent="-17780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Police système"/>
              <a:buChar char="-"/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1778000" indent="-17780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Police système"/>
              <a:buChar char="-"/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1955800" indent="-17780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Police système"/>
              <a:buChar char="-"/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marL="177800" lvl="0" indent="-17780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tabLst/>
            </a:pPr>
            <a:r>
              <a:rPr lang="en-GB" noProof="0"/>
              <a:t>Text level 1</a:t>
            </a:r>
          </a:p>
          <a:p>
            <a:pPr marL="355600" lvl="1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Police système"/>
              <a:buChar char="-"/>
              <a:tabLst/>
            </a:pPr>
            <a:r>
              <a:rPr lang="en-GB" noProof="0"/>
              <a:t>Text level 2</a:t>
            </a:r>
          </a:p>
          <a:p>
            <a:pPr marL="533400" lvl="2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Police système"/>
              <a:buChar char="-"/>
              <a:tabLst/>
            </a:pPr>
            <a:r>
              <a:rPr lang="en-GB" noProof="0"/>
              <a:t>Text level 3</a:t>
            </a:r>
          </a:p>
        </p:txBody>
      </p:sp>
      <p:sp>
        <p:nvSpPr>
          <p:cNvPr id="15" name="Espace réservé du contenu 8">
            <a:extLst>
              <a:ext uri="{FF2B5EF4-FFF2-40B4-BE49-F238E27FC236}">
                <a16:creationId xmlns:a16="http://schemas.microsoft.com/office/drawing/2014/main" id="{47AC8D51-2CD1-F04D-BCEB-085B3CDBC7C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59500" y="1008000"/>
            <a:ext cx="5781600" cy="3146400"/>
          </a:xfrm>
          <a:prstGeom prst="rect">
            <a:avLst/>
          </a:prstGeom>
        </p:spPr>
        <p:txBody>
          <a:bodyPr lIns="251999" tIns="251999" rIns="251999" bIns="251999"/>
          <a:lstStyle>
            <a:lvl1pPr marL="1778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tabLst/>
              <a:defRPr lang="en-GB" sz="1800" b="1" noProof="0" dirty="0"/>
            </a:lvl1pPr>
            <a:lvl2pPr marL="3556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Police système"/>
              <a:buChar char="-"/>
              <a:tabLst/>
              <a:defRPr lang="en-GB" sz="1600" noProof="0" dirty="0"/>
            </a:lvl2pPr>
            <a:lvl3pPr marL="5334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Police système"/>
              <a:buChar char="-"/>
              <a:tabLst/>
              <a:defRPr lang="en-GB" sz="1400" noProof="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889000" indent="-17780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Police système"/>
              <a:buChar char="-"/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244600" indent="-17780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Police système"/>
              <a:buChar char="-"/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 marL="1422400" indent="-17780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Police système"/>
              <a:buChar char="-"/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6pPr>
            <a:lvl7pPr marL="1600200" indent="-17780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Police système"/>
              <a:buChar char="-"/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7pPr>
            <a:lvl8pPr marL="1778000" indent="-17780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Police système"/>
              <a:buChar char="-"/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8pPr>
            <a:lvl9pPr marL="1955800" indent="-17780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Police système"/>
              <a:buChar char="-"/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9pPr>
          </a:lstStyle>
          <a:p>
            <a:pPr marL="177800" lvl="0" indent="-17780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tabLst/>
            </a:pPr>
            <a:r>
              <a:rPr lang="en-GB" noProof="0"/>
              <a:t>Text level 1</a:t>
            </a:r>
          </a:p>
          <a:p>
            <a:pPr marL="355600" lvl="1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Police système"/>
              <a:buChar char="-"/>
              <a:tabLst/>
            </a:pPr>
            <a:r>
              <a:rPr lang="en-GB" noProof="0"/>
              <a:t>Text level 2</a:t>
            </a:r>
          </a:p>
          <a:p>
            <a:pPr marL="533400" lvl="2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Police système"/>
              <a:buChar char="-"/>
              <a:tabLst/>
            </a:pPr>
            <a:r>
              <a:rPr lang="en-GB" noProof="0"/>
              <a:t>Text level 3</a:t>
            </a:r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E7C59C38-DA7D-CE4D-9EFE-2A37D74E9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26" y="222251"/>
            <a:ext cx="11699874" cy="250826"/>
          </a:xfrm>
          <a:prstGeom prst="rect">
            <a:avLst/>
          </a:prstGeom>
        </p:spPr>
        <p:txBody>
          <a:bodyPr tIns="0" anchor="t" anchorCtr="0"/>
          <a:lstStyle/>
          <a:p>
            <a:r>
              <a:rPr lang="en-GB"/>
              <a:t>Title</a:t>
            </a:r>
          </a:p>
        </p:txBody>
      </p:sp>
      <p:sp>
        <p:nvSpPr>
          <p:cNvPr id="13" name="Espace réservé du texte 26">
            <a:extLst>
              <a:ext uri="{FF2B5EF4-FFF2-40B4-BE49-F238E27FC236}">
                <a16:creationId xmlns:a16="http://schemas.microsoft.com/office/drawing/2014/main" id="{75BF54D2-BA2D-204A-9526-6D576A05D9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279900"/>
            <a:ext cx="12192000" cy="2327274"/>
          </a:xfrm>
          <a:prstGeom prst="rect">
            <a:avLst/>
          </a:prstGeom>
        </p:spPr>
        <p:txBody>
          <a:bodyPr lIns="251999" tIns="251999" rIns="251999" bIns="251999"/>
          <a:lstStyle>
            <a:lvl1pPr marL="0" indent="0">
              <a:spcBef>
                <a:spcPts val="3000"/>
              </a:spcBef>
              <a:spcAft>
                <a:spcPts val="600"/>
              </a:spcAft>
              <a:buNone/>
              <a:tabLst/>
              <a:defRPr lang="fr-FR" sz="1000" kern="1200" cap="all" spc="450" baseline="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sz="1400">
                <a:solidFill>
                  <a:schemeClr val="tx1"/>
                </a:solidFill>
              </a:defRPr>
            </a:lvl2pPr>
            <a:lvl3pPr marL="180000" indent="-180000">
              <a:lnSpc>
                <a:spcPct val="100000"/>
              </a:lnSpc>
              <a:buClr>
                <a:schemeClr val="tx1"/>
              </a:buClr>
              <a:buFont typeface="Wingdings" pitchFamily="2" charset="2"/>
              <a:buChar char="§"/>
              <a:tabLst/>
              <a:defRPr sz="1400">
                <a:solidFill>
                  <a:schemeClr val="tx1"/>
                </a:solidFill>
              </a:defRPr>
            </a:lvl3pPr>
            <a:lvl4pPr marL="180000" indent="-180000">
              <a:lnSpc>
                <a:spcPct val="100000"/>
              </a:lnSpc>
              <a:buClr>
                <a:schemeClr val="accent2"/>
              </a:buClr>
              <a:buFont typeface="Wingdings" pitchFamily="2" charset="2"/>
              <a:buChar char="§"/>
              <a:tabLst/>
              <a:defRPr sz="1400"/>
            </a:lvl4pPr>
            <a:lvl5pPr marL="180000" indent="-180000">
              <a:lnSpc>
                <a:spcPct val="100000"/>
              </a:lnSpc>
              <a:buClr>
                <a:schemeClr val="accent2"/>
              </a:buClr>
              <a:buFont typeface="Wingdings" pitchFamily="2" charset="2"/>
              <a:buChar char="§"/>
              <a:tabLst/>
              <a:defRPr sz="14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30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</a:pPr>
            <a:r>
              <a:rPr lang="fr-FR"/>
              <a:t>Key </a:t>
            </a:r>
            <a:r>
              <a:rPr lang="fr-FR" err="1"/>
              <a:t>takeaways</a:t>
            </a:r>
            <a:endParaRPr lang="fr-FR"/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  <a:endParaRPr lang="en-GB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B570782-B358-C64F-8DD5-E5704BF87FA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55600" y="6606000"/>
            <a:ext cx="3805200" cy="251999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2161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IA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05B84175-CB4D-E947-A00E-D1C020E75D8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60475" y="1006475"/>
            <a:ext cx="9672638" cy="5600700"/>
          </a:xfrm>
          <a:prstGeom prst="rect">
            <a:avLst/>
          </a:prstGeom>
        </p:spPr>
        <p:txBody>
          <a:bodyPr lIns="251999" tIns="251999" rIns="251999" bIns="251999"/>
          <a:lstStyle>
            <a:lvl1pPr marL="177800" indent="-17780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Wingdings" pitchFamily="2" charset="2"/>
              <a:buChar char="§"/>
              <a:tabLst/>
              <a:defRPr sz="1800" b="1">
                <a:solidFill>
                  <a:schemeClr val="tx1"/>
                </a:solidFill>
                <a:latin typeface="NouvelR" pitchFamily="2" charset="0"/>
              </a:defRPr>
            </a:lvl1pPr>
            <a:lvl2pPr marL="3556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1600">
                <a:solidFill>
                  <a:schemeClr val="tx1"/>
                </a:solidFill>
                <a:latin typeface="NouvelR" pitchFamily="2" charset="0"/>
              </a:defRPr>
            </a:lvl2pPr>
            <a:lvl3pPr marL="533400" indent="-177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NouvelR" charset="0"/>
              </a:defRPr>
            </a:lvl3pPr>
            <a:lvl4pPr marL="8890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4pPr>
            <a:lvl5pPr marL="12446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5pPr>
            <a:lvl6pPr marL="14224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6pPr>
            <a:lvl7pPr marL="16002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7pPr>
            <a:lvl8pPr marL="17780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8pPr>
            <a:lvl9pPr marL="1955800" indent="-1778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/>
              <a:defRPr sz="1400" b="0" i="0">
                <a:solidFill>
                  <a:schemeClr val="accent2"/>
                </a:solidFill>
                <a:latin typeface="NouvelR" charset="0"/>
              </a:defRPr>
            </a:lvl9pPr>
          </a:lstStyle>
          <a:p>
            <a:r>
              <a:rPr lang="en-GB"/>
              <a:t>Text level 1</a:t>
            </a:r>
          </a:p>
          <a:p>
            <a:pPr lvl="1"/>
            <a:r>
              <a:rPr lang="en-GB"/>
              <a:t>Text level 2</a:t>
            </a:r>
          </a:p>
          <a:p>
            <a:pPr lvl="2"/>
            <a:r>
              <a:rPr lang="en-GB"/>
              <a:t>Text level 3</a:t>
            </a:r>
          </a:p>
        </p:txBody>
      </p:sp>
      <p:sp>
        <p:nvSpPr>
          <p:cNvPr id="11" name="Titre 5">
            <a:extLst>
              <a:ext uri="{FF2B5EF4-FFF2-40B4-BE49-F238E27FC236}">
                <a16:creationId xmlns:a16="http://schemas.microsoft.com/office/drawing/2014/main" id="{452511EF-AE31-B34A-8C9E-8A017164E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26" y="222251"/>
            <a:ext cx="11699874" cy="250826"/>
          </a:xfrm>
          <a:prstGeom prst="rect">
            <a:avLst/>
          </a:prstGeom>
        </p:spPr>
        <p:txBody>
          <a:bodyPr tIns="0" anchor="t" anchorCtr="0"/>
          <a:lstStyle>
            <a:lvl1pPr>
              <a:defRPr>
                <a:latin typeface="NouvelR" pitchFamily="2" charset="0"/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B0FCD674-2A33-A75E-F670-735C4ACF8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00" y="6606000"/>
            <a:ext cx="3805200" cy="25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  <a:latin typeface="NouvelR" pitchFamily="2" charset="0"/>
              </a:defRPr>
            </a:lvl1pPr>
          </a:lstStyle>
          <a:p>
            <a:r>
              <a:rPr lang="en-GB"/>
              <a:t>Direction Architecture Retail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79290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yellow logo black copi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nault global marketing"/>
          <p:cNvSpPr txBox="1"/>
          <p:nvPr/>
        </p:nvSpPr>
        <p:spPr>
          <a:xfrm>
            <a:off x="565884" y="6616661"/>
            <a:ext cx="169988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 b="1" cap="all"/>
            </a:lvl1pPr>
          </a:lstStyle>
          <a:p>
            <a:r>
              <a:t>Renault global marketing</a:t>
            </a:r>
          </a:p>
        </p:txBody>
      </p:sp>
      <p:grpSp>
        <p:nvGrpSpPr>
          <p:cNvPr id="39" name="Groupe"/>
          <p:cNvGrpSpPr/>
          <p:nvPr/>
        </p:nvGrpSpPr>
        <p:grpSpPr>
          <a:xfrm>
            <a:off x="218366" y="6604680"/>
            <a:ext cx="125031" cy="163662"/>
            <a:chOff x="0" y="0"/>
            <a:chExt cx="125029" cy="163660"/>
          </a:xfrm>
        </p:grpSpPr>
        <p:sp>
          <p:nvSpPr>
            <p:cNvPr id="37" name="Figure"/>
            <p:cNvSpPr/>
            <p:nvPr/>
          </p:nvSpPr>
          <p:spPr>
            <a:xfrm>
              <a:off x="0" y="0"/>
              <a:ext cx="100027" cy="1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25" y="3857"/>
                  </a:moveTo>
                  <a:lnTo>
                    <a:pt x="14175" y="5400"/>
                  </a:lnTo>
                  <a:lnTo>
                    <a:pt x="18900" y="10800"/>
                  </a:lnTo>
                  <a:lnTo>
                    <a:pt x="10800" y="20057"/>
                  </a:lnTo>
                  <a:lnTo>
                    <a:pt x="2700" y="10800"/>
                  </a:lnTo>
                  <a:lnTo>
                    <a:pt x="12150" y="0"/>
                  </a:lnTo>
                  <a:lnTo>
                    <a:pt x="9450" y="0"/>
                  </a:lnTo>
                  <a:lnTo>
                    <a:pt x="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5525" y="385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" name="Figure"/>
            <p:cNvSpPr/>
            <p:nvPr/>
          </p:nvSpPr>
          <p:spPr>
            <a:xfrm>
              <a:off x="25003" y="0"/>
              <a:ext cx="100027" cy="1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50" y="0"/>
                  </a:moveTo>
                  <a:lnTo>
                    <a:pt x="9450" y="0"/>
                  </a:lnTo>
                  <a:lnTo>
                    <a:pt x="0" y="10800"/>
                  </a:lnTo>
                  <a:lnTo>
                    <a:pt x="6075" y="17743"/>
                  </a:lnTo>
                  <a:lnTo>
                    <a:pt x="7425" y="16200"/>
                  </a:lnTo>
                  <a:lnTo>
                    <a:pt x="2700" y="10800"/>
                  </a:lnTo>
                  <a:lnTo>
                    <a:pt x="10800" y="1543"/>
                  </a:lnTo>
                  <a:lnTo>
                    <a:pt x="1890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215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" name="Numéro de diapositive">
            <a:extLst>
              <a:ext uri="{FF2B5EF4-FFF2-40B4-BE49-F238E27FC236}">
                <a16:creationId xmlns:a16="http://schemas.microsoft.com/office/drawing/2014/main" id="{A3570CAD-4D36-0E2B-BB12-8271BA733A0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6012002" y="6604119"/>
            <a:ext cx="152122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0" tIns="0" rIns="0" bIns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lang="fr-FR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uvelR"/>
              <a:sym typeface="NouvelR"/>
            </a:endParaRPr>
          </a:p>
        </p:txBody>
      </p:sp>
    </p:spTree>
    <p:extLst>
      <p:ext uri="{BB962C8B-B14F-4D97-AF65-F5344CB8AC3E}">
        <p14:creationId xmlns:p14="http://schemas.microsoft.com/office/powerpoint/2010/main" val="374764174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yellow logo black copi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nault global marketing"/>
          <p:cNvSpPr txBox="1"/>
          <p:nvPr/>
        </p:nvSpPr>
        <p:spPr>
          <a:xfrm>
            <a:off x="565884" y="6616661"/>
            <a:ext cx="169988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 b="1" cap="all"/>
            </a:lvl1pPr>
          </a:lstStyle>
          <a:p>
            <a:r>
              <a:t>Renault global marketing</a:t>
            </a:r>
          </a:p>
        </p:txBody>
      </p:sp>
      <p:grpSp>
        <p:nvGrpSpPr>
          <p:cNvPr id="71" name="Groupe"/>
          <p:cNvGrpSpPr/>
          <p:nvPr/>
        </p:nvGrpSpPr>
        <p:grpSpPr>
          <a:xfrm>
            <a:off x="218366" y="6604680"/>
            <a:ext cx="125031" cy="163662"/>
            <a:chOff x="0" y="0"/>
            <a:chExt cx="125029" cy="163660"/>
          </a:xfrm>
        </p:grpSpPr>
        <p:sp>
          <p:nvSpPr>
            <p:cNvPr id="69" name="Figure"/>
            <p:cNvSpPr/>
            <p:nvPr/>
          </p:nvSpPr>
          <p:spPr>
            <a:xfrm>
              <a:off x="0" y="0"/>
              <a:ext cx="100027" cy="1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25" y="3857"/>
                  </a:moveTo>
                  <a:lnTo>
                    <a:pt x="14175" y="5400"/>
                  </a:lnTo>
                  <a:lnTo>
                    <a:pt x="18900" y="10800"/>
                  </a:lnTo>
                  <a:lnTo>
                    <a:pt x="10800" y="20057"/>
                  </a:lnTo>
                  <a:lnTo>
                    <a:pt x="2700" y="10800"/>
                  </a:lnTo>
                  <a:lnTo>
                    <a:pt x="12150" y="0"/>
                  </a:lnTo>
                  <a:lnTo>
                    <a:pt x="9450" y="0"/>
                  </a:lnTo>
                  <a:lnTo>
                    <a:pt x="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5525" y="385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70" name="Figure"/>
            <p:cNvSpPr/>
            <p:nvPr/>
          </p:nvSpPr>
          <p:spPr>
            <a:xfrm>
              <a:off x="25003" y="0"/>
              <a:ext cx="100027" cy="1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50" y="0"/>
                  </a:moveTo>
                  <a:lnTo>
                    <a:pt x="9450" y="0"/>
                  </a:lnTo>
                  <a:lnTo>
                    <a:pt x="0" y="10800"/>
                  </a:lnTo>
                  <a:lnTo>
                    <a:pt x="6075" y="17743"/>
                  </a:lnTo>
                  <a:lnTo>
                    <a:pt x="7425" y="16200"/>
                  </a:lnTo>
                  <a:lnTo>
                    <a:pt x="2700" y="10800"/>
                  </a:lnTo>
                  <a:lnTo>
                    <a:pt x="10800" y="1543"/>
                  </a:lnTo>
                  <a:lnTo>
                    <a:pt x="1890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215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" name="Numéro de diapositive">
            <a:extLst>
              <a:ext uri="{FF2B5EF4-FFF2-40B4-BE49-F238E27FC236}">
                <a16:creationId xmlns:a16="http://schemas.microsoft.com/office/drawing/2014/main" id="{9D5C048E-9F0B-49D0-9947-949029BF3FB5}"/>
              </a:ext>
            </a:extLst>
          </p:cNvPr>
          <p:cNvSpPr txBox="1">
            <a:spLocks/>
          </p:cNvSpPr>
          <p:nvPr userDrawn="1"/>
        </p:nvSpPr>
        <p:spPr>
          <a:xfrm>
            <a:off x="6012002" y="6604119"/>
            <a:ext cx="152122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0" tIns="0" rIns="0" bIns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6CB4B4D-7CA3-9044-876B-883B54F8677D}" type="slidenum">
              <a:rPr lang="fr-FR" smtClean="0"/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  <a:latin typeface="NouvelR"/>
              <a:sym typeface="NouvelR"/>
            </a:endParaRPr>
          </a:p>
        </p:txBody>
      </p:sp>
    </p:spTree>
    <p:extLst>
      <p:ext uri="{BB962C8B-B14F-4D97-AF65-F5344CB8AC3E}">
        <p14:creationId xmlns:p14="http://schemas.microsoft.com/office/powerpoint/2010/main" val="388366831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HAPTER 04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50825" y="4435200"/>
            <a:ext cx="1483895" cy="4712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5pPr>
          </a:lstStyle>
          <a:p>
            <a:r>
              <a:t>04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250824" y="4870703"/>
            <a:ext cx="11687178" cy="12774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SzTx/>
              <a:buNone/>
              <a:defRPr sz="2000" cap="all"/>
            </a:lvl1pPr>
          </a:lstStyle>
          <a:p>
            <a:r>
              <a:t>title</a:t>
            </a:r>
          </a:p>
        </p:txBody>
      </p:sp>
      <p:sp>
        <p:nvSpPr>
          <p:cNvPr id="8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84058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HAPTER 05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50825" y="4435200"/>
            <a:ext cx="1483895" cy="4712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5pPr>
          </a:lstStyle>
          <a:p>
            <a:r>
              <a:t>05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250824" y="4870703"/>
            <a:ext cx="11687178" cy="12774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SzTx/>
              <a:buNone/>
              <a:defRPr sz="2000" cap="all"/>
            </a:lvl1pPr>
          </a:lstStyle>
          <a:p>
            <a:r>
              <a:t>title</a:t>
            </a:r>
          </a:p>
        </p:txBody>
      </p:sp>
      <p:sp>
        <p:nvSpPr>
          <p:cNvPr id="10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72095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PTER 02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50825" y="4435200"/>
            <a:ext cx="1483895" cy="4712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5pPr>
          </a:lstStyle>
          <a:p>
            <a:r>
              <a:t>02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250824" y="4870703"/>
            <a:ext cx="11687178" cy="12774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SzTx/>
              <a:buNone/>
              <a:defRPr sz="2000" cap="all"/>
            </a:lvl1pPr>
          </a:lstStyle>
          <a:p>
            <a:r>
              <a:t>title</a:t>
            </a:r>
          </a:p>
        </p:txBody>
      </p:sp>
      <p:sp>
        <p:nvSpPr>
          <p:cNvPr id="9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wrap="none"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40146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HAPTER 03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50825" y="4435200"/>
            <a:ext cx="1483895" cy="4712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</a:defRPr>
            </a:lvl5pPr>
          </a:lstStyle>
          <a:p>
            <a:r>
              <a:t>03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250824" y="4870703"/>
            <a:ext cx="11687178" cy="12774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SzTx/>
              <a:buNone/>
              <a:defRPr sz="2000" cap="all">
                <a:solidFill>
                  <a:srgbClr val="FFFFFF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10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12018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HAPTER 01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50825" y="4435200"/>
            <a:ext cx="1483895" cy="4712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</a:defRPr>
            </a:lvl5pPr>
          </a:lstStyle>
          <a:p>
            <a:r>
              <a:t>01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250824" y="4870703"/>
            <a:ext cx="11687178" cy="12774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SzTx/>
              <a:buNone/>
              <a:defRPr sz="2000" cap="all">
                <a:solidFill>
                  <a:srgbClr val="FFFFFF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11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103162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CHAPTER 05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0825" y="4435200"/>
            <a:ext cx="1483895" cy="4712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126" name="Espace réservé du texte 6"/>
          <p:cNvSpPr>
            <a:spLocks noGrp="1"/>
          </p:cNvSpPr>
          <p:nvPr>
            <p:ph type="body" sz="quarter" idx="21"/>
          </p:nvPr>
        </p:nvSpPr>
        <p:spPr>
          <a:xfrm>
            <a:off x="250824" y="4870703"/>
            <a:ext cx="11687178" cy="12774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800"/>
              </a:spcBef>
              <a:buSzTx/>
              <a:buNone/>
              <a:defRPr sz="2000" cap="all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12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76737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COV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0825" y="3350059"/>
            <a:ext cx="11687175" cy="1026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SzTx/>
              <a:buNone/>
              <a:defRPr sz="2400" cap="all">
                <a:solidFill>
                  <a:srgbClr val="FFFFFF"/>
                </a:solidFill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SzTx/>
              <a:buNone/>
              <a:defRPr sz="2400" cap="all"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SzTx/>
              <a:buNone/>
              <a:defRPr sz="2400" cap="all">
                <a:solidFill>
                  <a:srgbClr val="FFFFFF"/>
                </a:solidFill>
              </a:defRPr>
            </a:lvl3pPr>
            <a:lvl4pPr marL="1676400" indent="-304800">
              <a:lnSpc>
                <a:spcPct val="100000"/>
              </a:lnSpc>
              <a:spcBef>
                <a:spcPts val="800"/>
              </a:spcBef>
              <a:defRPr sz="2400" cap="all">
                <a:solidFill>
                  <a:srgbClr val="FFFFFF"/>
                </a:solidFill>
              </a:defRPr>
            </a:lvl4pPr>
            <a:lvl5pPr marL="2133600" indent="-304800">
              <a:lnSpc>
                <a:spcPct val="100000"/>
              </a:lnSpc>
              <a:spcBef>
                <a:spcPts val="800"/>
              </a:spcBef>
              <a:defRPr sz="2400" cap="all">
                <a:solidFill>
                  <a:srgbClr val="FFFFFF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grpSp>
        <p:nvGrpSpPr>
          <p:cNvPr id="137" name="Graphique 3"/>
          <p:cNvGrpSpPr/>
          <p:nvPr/>
        </p:nvGrpSpPr>
        <p:grpSpPr>
          <a:xfrm>
            <a:off x="504822" y="504822"/>
            <a:ext cx="783806" cy="1025984"/>
            <a:chOff x="-1" y="-1"/>
            <a:chExt cx="783804" cy="1025982"/>
          </a:xfrm>
        </p:grpSpPr>
        <p:sp>
          <p:nvSpPr>
            <p:cNvPr id="135" name="Forme libre 5"/>
            <p:cNvSpPr/>
            <p:nvPr/>
          </p:nvSpPr>
          <p:spPr>
            <a:xfrm>
              <a:off x="-2" y="-2"/>
              <a:ext cx="627061" cy="102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25" y="3857"/>
                  </a:moveTo>
                  <a:lnTo>
                    <a:pt x="14175" y="5400"/>
                  </a:lnTo>
                  <a:lnTo>
                    <a:pt x="18900" y="10800"/>
                  </a:lnTo>
                  <a:lnTo>
                    <a:pt x="10800" y="20057"/>
                  </a:lnTo>
                  <a:lnTo>
                    <a:pt x="2700" y="10800"/>
                  </a:lnTo>
                  <a:lnTo>
                    <a:pt x="12150" y="0"/>
                  </a:lnTo>
                  <a:lnTo>
                    <a:pt x="9450" y="0"/>
                  </a:lnTo>
                  <a:lnTo>
                    <a:pt x="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5525" y="385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36" name="Forme libre 6"/>
            <p:cNvSpPr/>
            <p:nvPr/>
          </p:nvSpPr>
          <p:spPr>
            <a:xfrm>
              <a:off x="156743" y="-2"/>
              <a:ext cx="627061" cy="102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50" y="0"/>
                  </a:moveTo>
                  <a:lnTo>
                    <a:pt x="9450" y="0"/>
                  </a:lnTo>
                  <a:lnTo>
                    <a:pt x="0" y="10800"/>
                  </a:lnTo>
                  <a:lnTo>
                    <a:pt x="6075" y="17743"/>
                  </a:lnTo>
                  <a:lnTo>
                    <a:pt x="7425" y="16200"/>
                  </a:lnTo>
                  <a:lnTo>
                    <a:pt x="2700" y="10800"/>
                  </a:lnTo>
                  <a:lnTo>
                    <a:pt x="10800" y="1543"/>
                  </a:lnTo>
                  <a:lnTo>
                    <a:pt x="1890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215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3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488072" y="6215381"/>
            <a:ext cx="249528" cy="281939"/>
          </a:xfrm>
          <a:prstGeom prst="rect">
            <a:avLst/>
          </a:prstGeom>
        </p:spPr>
        <p:txBody>
          <a:bodyPr wrap="none" lIns="45718" tIns="45718" rIns="45718" bIns="45718"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21990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5"/>
          <p:cNvSpPr/>
          <p:nvPr/>
        </p:nvSpPr>
        <p:spPr>
          <a:xfrm>
            <a:off x="0" y="4279900"/>
            <a:ext cx="12192000" cy="2578100"/>
          </a:xfrm>
          <a:prstGeom prst="rect">
            <a:avLst/>
          </a:prstGeom>
          <a:solidFill>
            <a:srgbClr val="E7E8E8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3000"/>
              </a:spcBef>
              <a:defRPr sz="1400"/>
            </a:pPr>
            <a:endParaRPr/>
          </a:p>
        </p:txBody>
      </p:sp>
      <p:grpSp>
        <p:nvGrpSpPr>
          <p:cNvPr id="160" name="ZoneTexte 11"/>
          <p:cNvGrpSpPr/>
          <p:nvPr/>
        </p:nvGrpSpPr>
        <p:grpSpPr>
          <a:xfrm>
            <a:off x="10718799" y="6657374"/>
            <a:ext cx="1378509" cy="152401"/>
            <a:chOff x="0" y="-4199"/>
            <a:chExt cx="1378508" cy="152400"/>
          </a:xfrm>
        </p:grpSpPr>
        <p:sp>
          <p:nvSpPr>
            <p:cNvPr id="158" name="Rectangle"/>
            <p:cNvSpPr/>
            <p:nvPr/>
          </p:nvSpPr>
          <p:spPr>
            <a:xfrm>
              <a:off x="-1" y="-1"/>
              <a:ext cx="1378510" cy="144002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59" name="Renault"/>
            <p:cNvSpPr txBox="1"/>
            <p:nvPr/>
          </p:nvSpPr>
          <p:spPr>
            <a:xfrm>
              <a:off x="53999" y="-4200"/>
              <a:ext cx="1324510" cy="152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000"/>
              </a:lvl1pPr>
            </a:lstStyle>
            <a:p>
              <a:r>
                <a:t>Renault</a:t>
              </a:r>
            </a:p>
          </p:txBody>
        </p:sp>
      </p:grpSp>
      <p:sp>
        <p:nvSpPr>
          <p:cNvPr id="16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644476" y="6656975"/>
            <a:ext cx="133859" cy="152401"/>
          </a:xfrm>
          <a:prstGeom prst="rect">
            <a:avLst/>
          </a:prstGeom>
        </p:spPr>
        <p:txBody>
          <a:bodyPr wrap="none" lIns="0" tIns="0" rIns="0" bIns="0"/>
          <a:lstStyle>
            <a:lvl1pPr algn="ctr">
              <a:defRPr sz="10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grpSp>
        <p:nvGrpSpPr>
          <p:cNvPr id="164" name="Graphique 3"/>
          <p:cNvGrpSpPr/>
          <p:nvPr/>
        </p:nvGrpSpPr>
        <p:grpSpPr>
          <a:xfrm>
            <a:off x="6033485" y="6651625"/>
            <a:ext cx="125031" cy="163661"/>
            <a:chOff x="0" y="0"/>
            <a:chExt cx="125029" cy="163660"/>
          </a:xfrm>
        </p:grpSpPr>
        <p:sp>
          <p:nvSpPr>
            <p:cNvPr id="162" name="Forme libre 10"/>
            <p:cNvSpPr/>
            <p:nvPr/>
          </p:nvSpPr>
          <p:spPr>
            <a:xfrm>
              <a:off x="0" y="0"/>
              <a:ext cx="100027" cy="1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25" y="3857"/>
                  </a:moveTo>
                  <a:lnTo>
                    <a:pt x="14175" y="5400"/>
                  </a:lnTo>
                  <a:lnTo>
                    <a:pt x="18900" y="10800"/>
                  </a:lnTo>
                  <a:lnTo>
                    <a:pt x="10800" y="20057"/>
                  </a:lnTo>
                  <a:lnTo>
                    <a:pt x="2700" y="10800"/>
                  </a:lnTo>
                  <a:lnTo>
                    <a:pt x="12150" y="0"/>
                  </a:lnTo>
                  <a:lnTo>
                    <a:pt x="9450" y="0"/>
                  </a:lnTo>
                  <a:lnTo>
                    <a:pt x="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5525" y="385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3" name="Forme libre 12"/>
            <p:cNvSpPr/>
            <p:nvPr/>
          </p:nvSpPr>
          <p:spPr>
            <a:xfrm>
              <a:off x="25003" y="0"/>
              <a:ext cx="100027" cy="1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50" y="0"/>
                  </a:moveTo>
                  <a:lnTo>
                    <a:pt x="9450" y="0"/>
                  </a:lnTo>
                  <a:lnTo>
                    <a:pt x="0" y="10800"/>
                  </a:lnTo>
                  <a:lnTo>
                    <a:pt x="6075" y="17743"/>
                  </a:lnTo>
                  <a:lnTo>
                    <a:pt x="7425" y="16200"/>
                  </a:lnTo>
                  <a:lnTo>
                    <a:pt x="2700" y="10800"/>
                  </a:lnTo>
                  <a:lnTo>
                    <a:pt x="10800" y="1543"/>
                  </a:lnTo>
                  <a:lnTo>
                    <a:pt x="1890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215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65" name="Rectangle 6"/>
          <p:cNvSpPr txBox="1"/>
          <p:nvPr/>
        </p:nvSpPr>
        <p:spPr>
          <a:xfrm>
            <a:off x="8438477" y="6656975"/>
            <a:ext cx="545856" cy="152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algn="ctr">
              <a:defRPr sz="1000"/>
            </a:pPr>
            <a:endParaRPr/>
          </a:p>
        </p:txBody>
      </p:sp>
      <p:pic>
        <p:nvPicPr>
          <p:cNvPr id="166" name="Image 6" descr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000" y="6680068"/>
            <a:ext cx="1008001" cy="10504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itle Text"/>
          <p:cNvSpPr txBox="1">
            <a:spLocks noGrp="1"/>
          </p:cNvSpPr>
          <p:nvPr>
            <p:ph type="title"/>
          </p:nvPr>
        </p:nvSpPr>
        <p:spPr>
          <a:xfrm>
            <a:off x="238125" y="222250"/>
            <a:ext cx="11699876" cy="2508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2321982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MEDI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5"/>
          <p:cNvSpPr/>
          <p:nvPr/>
        </p:nvSpPr>
        <p:spPr>
          <a:xfrm>
            <a:off x="0" y="4279900"/>
            <a:ext cx="12192000" cy="2578100"/>
          </a:xfrm>
          <a:prstGeom prst="rect">
            <a:avLst/>
          </a:prstGeom>
          <a:solidFill>
            <a:srgbClr val="E7E8E8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3000"/>
              </a:spcBef>
              <a:defRPr sz="1400"/>
            </a:pPr>
            <a:endParaRPr/>
          </a:p>
        </p:txBody>
      </p:sp>
      <p:grpSp>
        <p:nvGrpSpPr>
          <p:cNvPr id="177" name="ZoneTexte 11"/>
          <p:cNvGrpSpPr/>
          <p:nvPr/>
        </p:nvGrpSpPr>
        <p:grpSpPr>
          <a:xfrm>
            <a:off x="10718799" y="6657374"/>
            <a:ext cx="1378509" cy="152401"/>
            <a:chOff x="0" y="-4199"/>
            <a:chExt cx="1378508" cy="152400"/>
          </a:xfrm>
        </p:grpSpPr>
        <p:sp>
          <p:nvSpPr>
            <p:cNvPr id="175" name="Rectangle"/>
            <p:cNvSpPr/>
            <p:nvPr/>
          </p:nvSpPr>
          <p:spPr>
            <a:xfrm>
              <a:off x="-1" y="-1"/>
              <a:ext cx="1378510" cy="144002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6" name="Renault"/>
            <p:cNvSpPr txBox="1"/>
            <p:nvPr/>
          </p:nvSpPr>
          <p:spPr>
            <a:xfrm>
              <a:off x="53999" y="-4200"/>
              <a:ext cx="1324510" cy="152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000"/>
              </a:lvl1pPr>
            </a:lstStyle>
            <a:p>
              <a:r>
                <a:t>Renault</a:t>
              </a:r>
            </a:p>
          </p:txBody>
        </p:sp>
      </p:grpSp>
      <p:sp>
        <p:nvSpPr>
          <p:cNvPr id="17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644476" y="6656975"/>
            <a:ext cx="133859" cy="152401"/>
          </a:xfrm>
          <a:prstGeom prst="rect">
            <a:avLst/>
          </a:prstGeom>
        </p:spPr>
        <p:txBody>
          <a:bodyPr wrap="none" lIns="0" tIns="0" rIns="0" bIns="0"/>
          <a:lstStyle>
            <a:lvl1pPr algn="ctr">
              <a:defRPr sz="10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grpSp>
        <p:nvGrpSpPr>
          <p:cNvPr id="181" name="Graphique 3"/>
          <p:cNvGrpSpPr/>
          <p:nvPr/>
        </p:nvGrpSpPr>
        <p:grpSpPr>
          <a:xfrm>
            <a:off x="6033485" y="6651625"/>
            <a:ext cx="125031" cy="163661"/>
            <a:chOff x="0" y="0"/>
            <a:chExt cx="125029" cy="163660"/>
          </a:xfrm>
        </p:grpSpPr>
        <p:sp>
          <p:nvSpPr>
            <p:cNvPr id="179" name="Forme libre 10"/>
            <p:cNvSpPr/>
            <p:nvPr/>
          </p:nvSpPr>
          <p:spPr>
            <a:xfrm>
              <a:off x="0" y="0"/>
              <a:ext cx="100027" cy="1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25" y="3857"/>
                  </a:moveTo>
                  <a:lnTo>
                    <a:pt x="14175" y="5400"/>
                  </a:lnTo>
                  <a:lnTo>
                    <a:pt x="18900" y="10800"/>
                  </a:lnTo>
                  <a:lnTo>
                    <a:pt x="10800" y="20057"/>
                  </a:lnTo>
                  <a:lnTo>
                    <a:pt x="2700" y="10800"/>
                  </a:lnTo>
                  <a:lnTo>
                    <a:pt x="12150" y="0"/>
                  </a:lnTo>
                  <a:lnTo>
                    <a:pt x="9450" y="0"/>
                  </a:lnTo>
                  <a:lnTo>
                    <a:pt x="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5525" y="385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0" name="Forme libre 12"/>
            <p:cNvSpPr/>
            <p:nvPr/>
          </p:nvSpPr>
          <p:spPr>
            <a:xfrm>
              <a:off x="25003" y="0"/>
              <a:ext cx="100027" cy="1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50" y="0"/>
                  </a:moveTo>
                  <a:lnTo>
                    <a:pt x="9450" y="0"/>
                  </a:lnTo>
                  <a:lnTo>
                    <a:pt x="0" y="10800"/>
                  </a:lnTo>
                  <a:lnTo>
                    <a:pt x="6075" y="17743"/>
                  </a:lnTo>
                  <a:lnTo>
                    <a:pt x="7425" y="16200"/>
                  </a:lnTo>
                  <a:lnTo>
                    <a:pt x="2700" y="10800"/>
                  </a:lnTo>
                  <a:lnTo>
                    <a:pt x="10800" y="1543"/>
                  </a:lnTo>
                  <a:lnTo>
                    <a:pt x="1890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215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82" name="Body Level One…"/>
          <p:cNvSpPr txBox="1">
            <a:spLocks noGrp="1"/>
          </p:cNvSpPr>
          <p:nvPr>
            <p:ph type="body" idx="1"/>
          </p:nvPr>
        </p:nvSpPr>
        <p:spPr>
          <a:xfrm>
            <a:off x="252000" y="1008000"/>
            <a:ext cx="11684001" cy="3144901"/>
          </a:xfrm>
          <a:prstGeom prst="rect">
            <a:avLst/>
          </a:prstGeom>
        </p:spPr>
        <p:txBody>
          <a:bodyPr lIns="251999" tIns="251999" rIns="251999" bIns="251999">
            <a:normAutofit/>
          </a:bodyPr>
          <a:lstStyle>
            <a:lvl1pPr marL="177800" indent="-177800">
              <a:lnSpc>
                <a:spcPct val="100000"/>
              </a:lnSpc>
              <a:spcBef>
                <a:spcPts val="1200"/>
              </a:spcBef>
              <a:buClr>
                <a:srgbClr val="F8EB4C"/>
              </a:buClr>
              <a:buSzPct val="120000"/>
              <a:buFont typeface="NouvelR AH"/>
              <a:buChar char="▪"/>
              <a:defRPr sz="1800" b="1"/>
            </a:lvl1pPr>
            <a:lvl2pPr marL="377825" indent="-200025">
              <a:lnSpc>
                <a:spcPct val="100000"/>
              </a:lnSpc>
              <a:spcBef>
                <a:spcPts val="1200"/>
              </a:spcBef>
              <a:buClr>
                <a:srgbClr val="F8EB4C"/>
              </a:buClr>
              <a:buFont typeface="NouvelR AH"/>
              <a:buChar char="-"/>
              <a:defRPr sz="1800" b="1"/>
            </a:lvl2pPr>
            <a:lvl3pPr marL="584200" indent="-228600">
              <a:lnSpc>
                <a:spcPct val="100000"/>
              </a:lnSpc>
              <a:spcBef>
                <a:spcPts val="1200"/>
              </a:spcBef>
              <a:buClr>
                <a:srgbClr val="F8EB4C"/>
              </a:buClr>
              <a:buFont typeface="NouvelR AH"/>
              <a:buChar char="-"/>
              <a:defRPr sz="1800" b="1"/>
            </a:lvl3pPr>
            <a:lvl4pPr marL="939800" indent="-228600">
              <a:lnSpc>
                <a:spcPct val="100000"/>
              </a:lnSpc>
              <a:spcBef>
                <a:spcPts val="1200"/>
              </a:spcBef>
              <a:buClr>
                <a:srgbClr val="F8EB4C"/>
              </a:buClr>
              <a:buFont typeface="NouvelR AH"/>
              <a:buChar char="-"/>
              <a:defRPr sz="1800" b="1"/>
            </a:lvl4pPr>
            <a:lvl5pPr marL="1295400" indent="-228600">
              <a:lnSpc>
                <a:spcPct val="100000"/>
              </a:lnSpc>
              <a:spcBef>
                <a:spcPts val="1200"/>
              </a:spcBef>
              <a:buClr>
                <a:srgbClr val="F8EB4C"/>
              </a:buClr>
              <a:buFont typeface="NouvelR AH"/>
              <a:buChar char="-"/>
              <a:defRPr sz="18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238125" y="222250"/>
            <a:ext cx="11699876" cy="2508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184" name="Espace réservé du texte 26"/>
          <p:cNvSpPr>
            <a:spLocks noGrp="1"/>
          </p:cNvSpPr>
          <p:nvPr>
            <p:ph type="body" sz="half" idx="21"/>
          </p:nvPr>
        </p:nvSpPr>
        <p:spPr>
          <a:xfrm>
            <a:off x="0" y="4279900"/>
            <a:ext cx="12192000" cy="2327275"/>
          </a:xfrm>
          <a:prstGeom prst="rect">
            <a:avLst/>
          </a:prstGeom>
        </p:spPr>
        <p:txBody>
          <a:bodyPr lIns="251999" tIns="251999" rIns="251999" bIns="251999">
            <a:normAutofit/>
          </a:bodyPr>
          <a:lstStyle/>
          <a:p>
            <a:pPr marL="0" lvl="0" indent="0">
              <a:spcBef>
                <a:spcPts val="3000"/>
              </a:spcBef>
              <a:buSzTx/>
              <a:buNone/>
              <a:defRPr sz="1000" cap="all" spc="400">
                <a:solidFill>
                  <a:srgbClr val="B8B9BB"/>
                </a:solidFill>
              </a:defRPr>
            </a:pPr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595355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Rectangle 5"/>
          <p:cNvSpPr/>
          <p:nvPr/>
        </p:nvSpPr>
        <p:spPr>
          <a:xfrm>
            <a:off x="0" y="4279900"/>
            <a:ext cx="12192000" cy="2578100"/>
          </a:xfrm>
          <a:prstGeom prst="rect">
            <a:avLst/>
          </a:prstGeom>
          <a:solidFill>
            <a:srgbClr val="E7E8E8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3000"/>
              </a:spcBef>
              <a:defRPr sz="1400"/>
            </a:pPr>
            <a:endParaRPr/>
          </a:p>
        </p:txBody>
      </p:sp>
      <p:grpSp>
        <p:nvGrpSpPr>
          <p:cNvPr id="210" name="ZoneTexte 11"/>
          <p:cNvGrpSpPr/>
          <p:nvPr/>
        </p:nvGrpSpPr>
        <p:grpSpPr>
          <a:xfrm>
            <a:off x="10718799" y="6657374"/>
            <a:ext cx="1378509" cy="152401"/>
            <a:chOff x="0" y="-4199"/>
            <a:chExt cx="1378508" cy="152400"/>
          </a:xfrm>
        </p:grpSpPr>
        <p:sp>
          <p:nvSpPr>
            <p:cNvPr id="208" name="Rectangle"/>
            <p:cNvSpPr/>
            <p:nvPr/>
          </p:nvSpPr>
          <p:spPr>
            <a:xfrm>
              <a:off x="-1" y="-1"/>
              <a:ext cx="1378510" cy="144002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09" name="Renault"/>
            <p:cNvSpPr txBox="1"/>
            <p:nvPr/>
          </p:nvSpPr>
          <p:spPr>
            <a:xfrm>
              <a:off x="53999" y="-4200"/>
              <a:ext cx="1324510" cy="152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000"/>
              </a:lvl1pPr>
            </a:lstStyle>
            <a:p>
              <a:r>
                <a:t>Renault</a:t>
              </a:r>
            </a:p>
          </p:txBody>
        </p:sp>
      </p:grpSp>
      <p:sp>
        <p:nvSpPr>
          <p:cNvPr id="21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644476" y="6656975"/>
            <a:ext cx="133859" cy="152401"/>
          </a:xfrm>
          <a:prstGeom prst="rect">
            <a:avLst/>
          </a:prstGeom>
        </p:spPr>
        <p:txBody>
          <a:bodyPr wrap="none" lIns="0" tIns="0" rIns="0" bIns="0"/>
          <a:lstStyle>
            <a:lvl1pPr algn="ctr">
              <a:defRPr sz="10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grpSp>
        <p:nvGrpSpPr>
          <p:cNvPr id="214" name="Graphique 3"/>
          <p:cNvGrpSpPr/>
          <p:nvPr/>
        </p:nvGrpSpPr>
        <p:grpSpPr>
          <a:xfrm>
            <a:off x="6033485" y="6651625"/>
            <a:ext cx="125031" cy="163661"/>
            <a:chOff x="0" y="0"/>
            <a:chExt cx="125029" cy="163660"/>
          </a:xfrm>
        </p:grpSpPr>
        <p:sp>
          <p:nvSpPr>
            <p:cNvPr id="212" name="Forme libre 10"/>
            <p:cNvSpPr/>
            <p:nvPr/>
          </p:nvSpPr>
          <p:spPr>
            <a:xfrm>
              <a:off x="0" y="0"/>
              <a:ext cx="100027" cy="1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25" y="3857"/>
                  </a:moveTo>
                  <a:lnTo>
                    <a:pt x="14175" y="5400"/>
                  </a:lnTo>
                  <a:lnTo>
                    <a:pt x="18900" y="10800"/>
                  </a:lnTo>
                  <a:lnTo>
                    <a:pt x="10800" y="20057"/>
                  </a:lnTo>
                  <a:lnTo>
                    <a:pt x="2700" y="10800"/>
                  </a:lnTo>
                  <a:lnTo>
                    <a:pt x="12150" y="0"/>
                  </a:lnTo>
                  <a:lnTo>
                    <a:pt x="9450" y="0"/>
                  </a:lnTo>
                  <a:lnTo>
                    <a:pt x="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5525" y="385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13" name="Forme libre 12"/>
            <p:cNvSpPr/>
            <p:nvPr/>
          </p:nvSpPr>
          <p:spPr>
            <a:xfrm>
              <a:off x="25003" y="0"/>
              <a:ext cx="100027" cy="1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50" y="0"/>
                  </a:moveTo>
                  <a:lnTo>
                    <a:pt x="9450" y="0"/>
                  </a:lnTo>
                  <a:lnTo>
                    <a:pt x="0" y="10800"/>
                  </a:lnTo>
                  <a:lnTo>
                    <a:pt x="6075" y="17743"/>
                  </a:lnTo>
                  <a:lnTo>
                    <a:pt x="7425" y="16200"/>
                  </a:lnTo>
                  <a:lnTo>
                    <a:pt x="2700" y="10800"/>
                  </a:lnTo>
                  <a:lnTo>
                    <a:pt x="10800" y="1543"/>
                  </a:lnTo>
                  <a:lnTo>
                    <a:pt x="1890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215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15" name="Rectangle 6"/>
          <p:cNvSpPr txBox="1"/>
          <p:nvPr/>
        </p:nvSpPr>
        <p:spPr>
          <a:xfrm>
            <a:off x="8438477" y="6656975"/>
            <a:ext cx="545856" cy="152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algn="ctr">
              <a:defRPr sz="1000"/>
            </a:pPr>
            <a:endParaRPr/>
          </a:p>
        </p:txBody>
      </p:sp>
      <p:pic>
        <p:nvPicPr>
          <p:cNvPr id="216" name="Image 6" descr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000" y="6680068"/>
            <a:ext cx="1008001" cy="10504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238125" y="222250"/>
            <a:ext cx="11699876" cy="2508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5614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CHAPTER 02">
    <p:bg>
      <p:bgPr>
        <a:gradFill flip="none" rotWithShape="1">
          <a:gsLst>
            <a:gs pos="0">
              <a:srgbClr val="FCE404"/>
            </a:gs>
            <a:gs pos="50000">
              <a:srgbClr val="FFCC99"/>
            </a:gs>
            <a:gs pos="100000">
              <a:srgbClr val="F8E69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50825" y="4435200"/>
            <a:ext cx="1483895" cy="4712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5pPr>
          </a:lstStyle>
          <a:p>
            <a:r>
              <a:t>02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250824" y="4870703"/>
            <a:ext cx="11687178" cy="12774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SzTx/>
              <a:buNone/>
              <a:defRPr sz="2000" cap="all"/>
            </a:lvl1pPr>
          </a:lstStyle>
          <a:p>
            <a:r>
              <a:t>title</a:t>
            </a:r>
          </a:p>
        </p:txBody>
      </p:sp>
      <p:sp>
        <p:nvSpPr>
          <p:cNvPr id="5" name="Espace réservé du pied de page 22">
            <a:extLst>
              <a:ext uri="{FF2B5EF4-FFF2-40B4-BE49-F238E27FC236}">
                <a16:creationId xmlns:a16="http://schemas.microsoft.com/office/drawing/2014/main" id="{312C8702-9A04-4189-80DC-4E2563C67A5B}"/>
              </a:ext>
            </a:extLst>
          </p:cNvPr>
          <p:cNvSpPr txBox="1"/>
          <p:nvPr/>
        </p:nvSpPr>
        <p:spPr>
          <a:xfrm>
            <a:off x="565884" y="6616661"/>
            <a:ext cx="16998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 b="1" cap="all"/>
            </a:lvl1pPr>
          </a:lstStyle>
          <a:p>
            <a:r>
              <a:t>Renault global marketing</a:t>
            </a:r>
          </a:p>
        </p:txBody>
      </p:sp>
      <p:grpSp>
        <p:nvGrpSpPr>
          <p:cNvPr id="6" name="Graphique 3">
            <a:extLst>
              <a:ext uri="{FF2B5EF4-FFF2-40B4-BE49-F238E27FC236}">
                <a16:creationId xmlns:a16="http://schemas.microsoft.com/office/drawing/2014/main" id="{4A10A3B8-AA05-4825-BD78-F6502C560394}"/>
              </a:ext>
            </a:extLst>
          </p:cNvPr>
          <p:cNvGrpSpPr/>
          <p:nvPr/>
        </p:nvGrpSpPr>
        <p:grpSpPr>
          <a:xfrm>
            <a:off x="218366" y="6604679"/>
            <a:ext cx="125032" cy="163664"/>
            <a:chOff x="0" y="0"/>
            <a:chExt cx="125031" cy="163662"/>
          </a:xfrm>
        </p:grpSpPr>
        <p:sp>
          <p:nvSpPr>
            <p:cNvPr id="7" name="Forme libre 9">
              <a:extLst>
                <a:ext uri="{FF2B5EF4-FFF2-40B4-BE49-F238E27FC236}">
                  <a16:creationId xmlns:a16="http://schemas.microsoft.com/office/drawing/2014/main" id="{CC829B6E-FC6C-45EA-8BFA-44AFA67F329E}"/>
                </a:ext>
              </a:extLst>
            </p:cNvPr>
            <p:cNvSpPr/>
            <p:nvPr/>
          </p:nvSpPr>
          <p:spPr>
            <a:xfrm>
              <a:off x="0" y="-1"/>
              <a:ext cx="100029" cy="16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25" y="3857"/>
                  </a:moveTo>
                  <a:lnTo>
                    <a:pt x="14175" y="5400"/>
                  </a:lnTo>
                  <a:lnTo>
                    <a:pt x="18900" y="10800"/>
                  </a:lnTo>
                  <a:lnTo>
                    <a:pt x="10800" y="20057"/>
                  </a:lnTo>
                  <a:lnTo>
                    <a:pt x="2700" y="10800"/>
                  </a:lnTo>
                  <a:lnTo>
                    <a:pt x="12150" y="0"/>
                  </a:lnTo>
                  <a:lnTo>
                    <a:pt x="9450" y="0"/>
                  </a:lnTo>
                  <a:lnTo>
                    <a:pt x="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5525" y="385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8" name="Forme libre 10">
              <a:extLst>
                <a:ext uri="{FF2B5EF4-FFF2-40B4-BE49-F238E27FC236}">
                  <a16:creationId xmlns:a16="http://schemas.microsoft.com/office/drawing/2014/main" id="{BA8A0077-6938-4E0E-9E37-4C72340F5435}"/>
                </a:ext>
              </a:extLst>
            </p:cNvPr>
            <p:cNvSpPr/>
            <p:nvPr/>
          </p:nvSpPr>
          <p:spPr>
            <a:xfrm>
              <a:off x="25003" y="-1"/>
              <a:ext cx="100029" cy="16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50" y="0"/>
                  </a:moveTo>
                  <a:lnTo>
                    <a:pt x="9450" y="0"/>
                  </a:lnTo>
                  <a:lnTo>
                    <a:pt x="0" y="10800"/>
                  </a:lnTo>
                  <a:lnTo>
                    <a:pt x="6075" y="17743"/>
                  </a:lnTo>
                  <a:lnTo>
                    <a:pt x="7425" y="16200"/>
                  </a:lnTo>
                  <a:lnTo>
                    <a:pt x="2700" y="10800"/>
                  </a:lnTo>
                  <a:lnTo>
                    <a:pt x="10800" y="1543"/>
                  </a:lnTo>
                  <a:lnTo>
                    <a:pt x="1890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215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" name="Numéro de diapositive">
            <a:extLst>
              <a:ext uri="{FF2B5EF4-FFF2-40B4-BE49-F238E27FC236}">
                <a16:creationId xmlns:a16="http://schemas.microsoft.com/office/drawing/2014/main" id="{39DC5055-7BC5-9A65-6F0E-C9CF38080F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096000" y="6578559"/>
            <a:ext cx="152119" cy="165104"/>
          </a:xfrm>
          <a:prstGeom prst="rect">
            <a:avLst/>
          </a:prstGeom>
        </p:spPr>
        <p:txBody>
          <a:bodyPr wrap="none" lIns="0" tIns="0" rIns="0" bIns="0" anchor="t"/>
          <a:lstStyle>
            <a:lvl1pPr algn="l">
              <a:defRPr sz="1100" b="1"/>
            </a:lvl1pPr>
          </a:lstStyle>
          <a:p>
            <a:pPr lvl="0"/>
            <a:fld id="{25032F9F-3E1E-4F44-A2DC-344F8AA5276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88425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PTER 03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50825" y="4435200"/>
            <a:ext cx="1483895" cy="4712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</a:defRPr>
            </a:lvl5pPr>
          </a:lstStyle>
          <a:p>
            <a:r>
              <a:t>03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250824" y="4870703"/>
            <a:ext cx="11687178" cy="12774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SzTx/>
              <a:buNone/>
              <a:defRPr sz="2000" cap="all">
                <a:solidFill>
                  <a:srgbClr val="FFFFFF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10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wrap="none"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53016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HAPTER 05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0825" y="4435200"/>
            <a:ext cx="1483895" cy="4712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126" name="Espace réservé du texte 6"/>
          <p:cNvSpPr>
            <a:spLocks noGrp="1"/>
          </p:cNvSpPr>
          <p:nvPr>
            <p:ph type="body" sz="quarter" idx="21"/>
          </p:nvPr>
        </p:nvSpPr>
        <p:spPr>
          <a:xfrm>
            <a:off x="250824" y="4870703"/>
            <a:ext cx="11687178" cy="127746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800"/>
              </a:spcBef>
              <a:buSzTx/>
              <a:buNone/>
              <a:defRPr sz="2000" cap="all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12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wrap="none"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57780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V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0825" y="3350059"/>
            <a:ext cx="11687175" cy="1026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SzTx/>
              <a:buNone/>
              <a:defRPr sz="2400" cap="all">
                <a:solidFill>
                  <a:srgbClr val="FFFFFF"/>
                </a:solidFill>
              </a:defRPr>
            </a:lvl1pPr>
            <a:lvl2pPr marL="0" indent="0">
              <a:lnSpc>
                <a:spcPct val="100000"/>
              </a:lnSpc>
              <a:spcBef>
                <a:spcPts val="800"/>
              </a:spcBef>
              <a:buSzTx/>
              <a:buNone/>
              <a:defRPr sz="2400" cap="all">
                <a:solidFill>
                  <a:srgbClr val="FFFFFF"/>
                </a:solidFill>
              </a:defRPr>
            </a:lvl2pPr>
            <a:lvl3pPr marL="0" indent="0">
              <a:lnSpc>
                <a:spcPct val="100000"/>
              </a:lnSpc>
              <a:spcBef>
                <a:spcPts val="800"/>
              </a:spcBef>
              <a:buSzTx/>
              <a:buNone/>
              <a:defRPr sz="2400" cap="all">
                <a:solidFill>
                  <a:srgbClr val="FFFFFF"/>
                </a:solidFill>
              </a:defRPr>
            </a:lvl3pPr>
            <a:lvl4pPr marL="1676400" indent="-304800">
              <a:lnSpc>
                <a:spcPct val="100000"/>
              </a:lnSpc>
              <a:spcBef>
                <a:spcPts val="800"/>
              </a:spcBef>
              <a:defRPr sz="2400" cap="all">
                <a:solidFill>
                  <a:srgbClr val="FFFFFF"/>
                </a:solidFill>
              </a:defRPr>
            </a:lvl4pPr>
            <a:lvl5pPr marL="2133600" indent="-304800">
              <a:lnSpc>
                <a:spcPct val="100000"/>
              </a:lnSpc>
              <a:spcBef>
                <a:spcPts val="800"/>
              </a:spcBef>
              <a:defRPr sz="2400" cap="all">
                <a:solidFill>
                  <a:srgbClr val="FFFFFF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grpSp>
        <p:nvGrpSpPr>
          <p:cNvPr id="137" name="Graphique 3"/>
          <p:cNvGrpSpPr/>
          <p:nvPr/>
        </p:nvGrpSpPr>
        <p:grpSpPr>
          <a:xfrm>
            <a:off x="504822" y="504822"/>
            <a:ext cx="783806" cy="1025984"/>
            <a:chOff x="-1" y="-1"/>
            <a:chExt cx="783804" cy="1025982"/>
          </a:xfrm>
        </p:grpSpPr>
        <p:sp>
          <p:nvSpPr>
            <p:cNvPr id="135" name="Forme libre 5"/>
            <p:cNvSpPr/>
            <p:nvPr/>
          </p:nvSpPr>
          <p:spPr>
            <a:xfrm>
              <a:off x="-2" y="-2"/>
              <a:ext cx="627061" cy="102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25" y="3857"/>
                  </a:moveTo>
                  <a:lnTo>
                    <a:pt x="14175" y="5400"/>
                  </a:lnTo>
                  <a:lnTo>
                    <a:pt x="18900" y="10800"/>
                  </a:lnTo>
                  <a:lnTo>
                    <a:pt x="10800" y="20057"/>
                  </a:lnTo>
                  <a:lnTo>
                    <a:pt x="2700" y="10800"/>
                  </a:lnTo>
                  <a:lnTo>
                    <a:pt x="12150" y="0"/>
                  </a:lnTo>
                  <a:lnTo>
                    <a:pt x="9450" y="0"/>
                  </a:lnTo>
                  <a:lnTo>
                    <a:pt x="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5525" y="385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36" name="Forme libre 6"/>
            <p:cNvSpPr/>
            <p:nvPr/>
          </p:nvSpPr>
          <p:spPr>
            <a:xfrm>
              <a:off x="156743" y="-2"/>
              <a:ext cx="627061" cy="102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50" y="0"/>
                  </a:moveTo>
                  <a:lnTo>
                    <a:pt x="9450" y="0"/>
                  </a:lnTo>
                  <a:lnTo>
                    <a:pt x="0" y="10800"/>
                  </a:lnTo>
                  <a:lnTo>
                    <a:pt x="6075" y="17743"/>
                  </a:lnTo>
                  <a:lnTo>
                    <a:pt x="7425" y="16200"/>
                  </a:lnTo>
                  <a:lnTo>
                    <a:pt x="2700" y="10800"/>
                  </a:lnTo>
                  <a:lnTo>
                    <a:pt x="10800" y="1543"/>
                  </a:lnTo>
                  <a:lnTo>
                    <a:pt x="1890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215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3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488072" y="6215381"/>
            <a:ext cx="249528" cy="281939"/>
          </a:xfrm>
          <a:prstGeom prst="rect">
            <a:avLst/>
          </a:prstGeom>
        </p:spPr>
        <p:txBody>
          <a:bodyPr wrap="none" lIns="45718" tIns="45718" rIns="45718" bIns="45718"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42317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yellow logo black copi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space réservé du pied de page 22"/>
          <p:cNvSpPr txBox="1"/>
          <p:nvPr/>
        </p:nvSpPr>
        <p:spPr>
          <a:xfrm>
            <a:off x="565884" y="6616661"/>
            <a:ext cx="16998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 b="1" cap="all"/>
            </a:lvl1pPr>
          </a:lstStyle>
          <a:p>
            <a:r>
              <a:t>Renault global marketing</a:t>
            </a:r>
          </a:p>
        </p:txBody>
      </p:sp>
      <p:grpSp>
        <p:nvGrpSpPr>
          <p:cNvPr id="148" name="Graphique 3"/>
          <p:cNvGrpSpPr/>
          <p:nvPr/>
        </p:nvGrpSpPr>
        <p:grpSpPr>
          <a:xfrm>
            <a:off x="218366" y="6604679"/>
            <a:ext cx="125032" cy="163664"/>
            <a:chOff x="0" y="0"/>
            <a:chExt cx="125031" cy="163662"/>
          </a:xfrm>
        </p:grpSpPr>
        <p:sp>
          <p:nvSpPr>
            <p:cNvPr id="146" name="Forme libre 9"/>
            <p:cNvSpPr/>
            <p:nvPr/>
          </p:nvSpPr>
          <p:spPr>
            <a:xfrm>
              <a:off x="0" y="-1"/>
              <a:ext cx="100029" cy="16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25" y="3857"/>
                  </a:moveTo>
                  <a:lnTo>
                    <a:pt x="14175" y="5400"/>
                  </a:lnTo>
                  <a:lnTo>
                    <a:pt x="18900" y="10800"/>
                  </a:lnTo>
                  <a:lnTo>
                    <a:pt x="10800" y="20057"/>
                  </a:lnTo>
                  <a:lnTo>
                    <a:pt x="2700" y="10800"/>
                  </a:lnTo>
                  <a:lnTo>
                    <a:pt x="12150" y="0"/>
                  </a:lnTo>
                  <a:lnTo>
                    <a:pt x="9450" y="0"/>
                  </a:lnTo>
                  <a:lnTo>
                    <a:pt x="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5525" y="385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47" name="Forme libre 10"/>
            <p:cNvSpPr/>
            <p:nvPr/>
          </p:nvSpPr>
          <p:spPr>
            <a:xfrm>
              <a:off x="25003" y="-1"/>
              <a:ext cx="100029" cy="16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50" y="0"/>
                  </a:moveTo>
                  <a:lnTo>
                    <a:pt x="9450" y="0"/>
                  </a:lnTo>
                  <a:lnTo>
                    <a:pt x="0" y="10800"/>
                  </a:lnTo>
                  <a:lnTo>
                    <a:pt x="6075" y="17743"/>
                  </a:lnTo>
                  <a:lnTo>
                    <a:pt x="7425" y="16200"/>
                  </a:lnTo>
                  <a:lnTo>
                    <a:pt x="2700" y="10800"/>
                  </a:lnTo>
                  <a:lnTo>
                    <a:pt x="10800" y="1543"/>
                  </a:lnTo>
                  <a:lnTo>
                    <a:pt x="1890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215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" name="Numéro de diapositive">
            <a:extLst>
              <a:ext uri="{FF2B5EF4-FFF2-40B4-BE49-F238E27FC236}">
                <a16:creationId xmlns:a16="http://schemas.microsoft.com/office/drawing/2014/main" id="{83B798A1-C5EE-6286-C08E-81D177C5AEB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6012002" y="6604119"/>
            <a:ext cx="152122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0" tIns="0" rIns="0" bIns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lang="fr-FR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uvelR"/>
              <a:sym typeface="NouvelR"/>
            </a:endParaRPr>
          </a:p>
        </p:txBody>
      </p:sp>
    </p:spTree>
    <p:extLst>
      <p:ext uri="{BB962C8B-B14F-4D97-AF65-F5344CB8AC3E}">
        <p14:creationId xmlns:p14="http://schemas.microsoft.com/office/powerpoint/2010/main" val="394047860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EDI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5"/>
          <p:cNvSpPr/>
          <p:nvPr/>
        </p:nvSpPr>
        <p:spPr>
          <a:xfrm>
            <a:off x="0" y="4279900"/>
            <a:ext cx="12192000" cy="2578100"/>
          </a:xfrm>
          <a:prstGeom prst="rect">
            <a:avLst/>
          </a:prstGeom>
          <a:solidFill>
            <a:srgbClr val="E7E8E8"/>
          </a:solidFill>
          <a:ln w="12700">
            <a:miter lim="400000"/>
          </a:ln>
        </p:spPr>
        <p:txBody>
          <a:bodyPr lIns="45719" rIns="45719"/>
          <a:lstStyle/>
          <a:p>
            <a:pPr>
              <a:spcBef>
                <a:spcPts val="3000"/>
              </a:spcBef>
              <a:defRPr sz="1400"/>
            </a:pPr>
            <a:endParaRPr/>
          </a:p>
        </p:txBody>
      </p:sp>
      <p:grpSp>
        <p:nvGrpSpPr>
          <p:cNvPr id="177" name="ZoneTexte 11"/>
          <p:cNvGrpSpPr/>
          <p:nvPr/>
        </p:nvGrpSpPr>
        <p:grpSpPr>
          <a:xfrm>
            <a:off x="10718799" y="6657374"/>
            <a:ext cx="1378509" cy="152401"/>
            <a:chOff x="0" y="-4199"/>
            <a:chExt cx="1378508" cy="152400"/>
          </a:xfrm>
        </p:grpSpPr>
        <p:sp>
          <p:nvSpPr>
            <p:cNvPr id="175" name="Rectangle"/>
            <p:cNvSpPr/>
            <p:nvPr/>
          </p:nvSpPr>
          <p:spPr>
            <a:xfrm>
              <a:off x="-1" y="-1"/>
              <a:ext cx="1378510" cy="144002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6" name="Renault"/>
            <p:cNvSpPr txBox="1"/>
            <p:nvPr/>
          </p:nvSpPr>
          <p:spPr>
            <a:xfrm>
              <a:off x="53999" y="-4200"/>
              <a:ext cx="1324510" cy="152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000"/>
              </a:lvl1pPr>
            </a:lstStyle>
            <a:p>
              <a:r>
                <a:t>Renault</a:t>
              </a:r>
            </a:p>
          </p:txBody>
        </p:sp>
      </p:grpSp>
      <p:sp>
        <p:nvSpPr>
          <p:cNvPr id="17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644476" y="6656975"/>
            <a:ext cx="133859" cy="152401"/>
          </a:xfrm>
          <a:prstGeom prst="rect">
            <a:avLst/>
          </a:prstGeom>
        </p:spPr>
        <p:txBody>
          <a:bodyPr wrap="none" lIns="0" tIns="0" rIns="0" bIns="0"/>
          <a:lstStyle>
            <a:lvl1pPr algn="ctr">
              <a:defRPr sz="1000"/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  <p:grpSp>
        <p:nvGrpSpPr>
          <p:cNvPr id="181" name="Graphique 3"/>
          <p:cNvGrpSpPr/>
          <p:nvPr/>
        </p:nvGrpSpPr>
        <p:grpSpPr>
          <a:xfrm>
            <a:off x="6033485" y="6651625"/>
            <a:ext cx="125031" cy="163661"/>
            <a:chOff x="0" y="0"/>
            <a:chExt cx="125029" cy="163660"/>
          </a:xfrm>
        </p:grpSpPr>
        <p:sp>
          <p:nvSpPr>
            <p:cNvPr id="179" name="Forme libre 10"/>
            <p:cNvSpPr/>
            <p:nvPr/>
          </p:nvSpPr>
          <p:spPr>
            <a:xfrm>
              <a:off x="0" y="0"/>
              <a:ext cx="100027" cy="1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25" y="3857"/>
                  </a:moveTo>
                  <a:lnTo>
                    <a:pt x="14175" y="5400"/>
                  </a:lnTo>
                  <a:lnTo>
                    <a:pt x="18900" y="10800"/>
                  </a:lnTo>
                  <a:lnTo>
                    <a:pt x="10800" y="20057"/>
                  </a:lnTo>
                  <a:lnTo>
                    <a:pt x="2700" y="10800"/>
                  </a:lnTo>
                  <a:lnTo>
                    <a:pt x="12150" y="0"/>
                  </a:lnTo>
                  <a:lnTo>
                    <a:pt x="9450" y="0"/>
                  </a:lnTo>
                  <a:lnTo>
                    <a:pt x="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5525" y="385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0" name="Forme libre 12"/>
            <p:cNvSpPr/>
            <p:nvPr/>
          </p:nvSpPr>
          <p:spPr>
            <a:xfrm>
              <a:off x="25003" y="0"/>
              <a:ext cx="100027" cy="1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50" y="0"/>
                  </a:moveTo>
                  <a:lnTo>
                    <a:pt x="9450" y="0"/>
                  </a:lnTo>
                  <a:lnTo>
                    <a:pt x="0" y="10800"/>
                  </a:lnTo>
                  <a:lnTo>
                    <a:pt x="6075" y="17743"/>
                  </a:lnTo>
                  <a:lnTo>
                    <a:pt x="7425" y="16200"/>
                  </a:lnTo>
                  <a:lnTo>
                    <a:pt x="2700" y="10800"/>
                  </a:lnTo>
                  <a:lnTo>
                    <a:pt x="10800" y="1543"/>
                  </a:lnTo>
                  <a:lnTo>
                    <a:pt x="18900" y="10800"/>
                  </a:lnTo>
                  <a:lnTo>
                    <a:pt x="9450" y="21600"/>
                  </a:lnTo>
                  <a:lnTo>
                    <a:pt x="12150" y="21600"/>
                  </a:lnTo>
                  <a:lnTo>
                    <a:pt x="21600" y="10800"/>
                  </a:lnTo>
                  <a:lnTo>
                    <a:pt x="1215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82" name="Body Level One…"/>
          <p:cNvSpPr txBox="1">
            <a:spLocks noGrp="1"/>
          </p:cNvSpPr>
          <p:nvPr>
            <p:ph type="body" idx="1"/>
          </p:nvPr>
        </p:nvSpPr>
        <p:spPr>
          <a:xfrm>
            <a:off x="252000" y="1008000"/>
            <a:ext cx="11684001" cy="3144901"/>
          </a:xfrm>
          <a:prstGeom prst="rect">
            <a:avLst/>
          </a:prstGeom>
        </p:spPr>
        <p:txBody>
          <a:bodyPr lIns="251999" tIns="251999" rIns="251999" bIns="251999">
            <a:normAutofit/>
          </a:bodyPr>
          <a:lstStyle>
            <a:lvl1pPr marL="177800" indent="-177800">
              <a:lnSpc>
                <a:spcPct val="100000"/>
              </a:lnSpc>
              <a:spcBef>
                <a:spcPts val="1200"/>
              </a:spcBef>
              <a:buClr>
                <a:srgbClr val="F8EB4C"/>
              </a:buClr>
              <a:buSzPct val="120000"/>
              <a:buFont typeface="NouvelR AH"/>
              <a:buChar char="▪"/>
              <a:defRPr sz="1800" b="1"/>
            </a:lvl1pPr>
            <a:lvl2pPr marL="377825" indent="-200025">
              <a:lnSpc>
                <a:spcPct val="100000"/>
              </a:lnSpc>
              <a:spcBef>
                <a:spcPts val="1200"/>
              </a:spcBef>
              <a:buClr>
                <a:srgbClr val="F8EB4C"/>
              </a:buClr>
              <a:buFont typeface="NouvelR AH"/>
              <a:buChar char="-"/>
              <a:defRPr sz="1800" b="1"/>
            </a:lvl2pPr>
            <a:lvl3pPr marL="584200" indent="-228600">
              <a:lnSpc>
                <a:spcPct val="100000"/>
              </a:lnSpc>
              <a:spcBef>
                <a:spcPts val="1200"/>
              </a:spcBef>
              <a:buClr>
                <a:srgbClr val="F8EB4C"/>
              </a:buClr>
              <a:buFont typeface="NouvelR AH"/>
              <a:buChar char="-"/>
              <a:defRPr sz="1800" b="1"/>
            </a:lvl3pPr>
            <a:lvl4pPr marL="939800" indent="-228600">
              <a:lnSpc>
                <a:spcPct val="100000"/>
              </a:lnSpc>
              <a:spcBef>
                <a:spcPts val="1200"/>
              </a:spcBef>
              <a:buClr>
                <a:srgbClr val="F8EB4C"/>
              </a:buClr>
              <a:buFont typeface="NouvelR AH"/>
              <a:buChar char="-"/>
              <a:defRPr sz="1800" b="1"/>
            </a:lvl4pPr>
            <a:lvl5pPr marL="1295400" indent="-228600">
              <a:lnSpc>
                <a:spcPct val="100000"/>
              </a:lnSpc>
              <a:spcBef>
                <a:spcPts val="1200"/>
              </a:spcBef>
              <a:buClr>
                <a:srgbClr val="F8EB4C"/>
              </a:buClr>
              <a:buFont typeface="NouvelR AH"/>
              <a:buChar char="-"/>
              <a:defRPr sz="18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238125" y="222250"/>
            <a:ext cx="11699876" cy="2508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184" name="Espace réservé du texte 26"/>
          <p:cNvSpPr>
            <a:spLocks noGrp="1"/>
          </p:cNvSpPr>
          <p:nvPr>
            <p:ph type="body" sz="half" idx="21"/>
          </p:nvPr>
        </p:nvSpPr>
        <p:spPr>
          <a:xfrm>
            <a:off x="0" y="4279900"/>
            <a:ext cx="12192000" cy="2327275"/>
          </a:xfrm>
          <a:prstGeom prst="rect">
            <a:avLst/>
          </a:prstGeom>
        </p:spPr>
        <p:txBody>
          <a:bodyPr lIns="251999" tIns="251999" rIns="251999" bIns="251999">
            <a:normAutofit/>
          </a:bodyPr>
          <a:lstStyle/>
          <a:p>
            <a:pPr marL="0" lvl="0" indent="0">
              <a:spcBef>
                <a:spcPts val="3000"/>
              </a:spcBef>
              <a:buSzTx/>
              <a:buNone/>
              <a:defRPr sz="1000" cap="all" spc="400">
                <a:solidFill>
                  <a:srgbClr val="B8B9BB"/>
                </a:solidFill>
              </a:defRPr>
            </a:pPr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011128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Numéro de diapositive">
            <a:extLst>
              <a:ext uri="{FF2B5EF4-FFF2-40B4-BE49-F238E27FC236}">
                <a16:creationId xmlns:a16="http://schemas.microsoft.com/office/drawing/2014/main" id="{19148BF0-6839-E2C6-CA21-ABCEDB693D8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511177" y="6436199"/>
            <a:ext cx="190247" cy="203201"/>
          </a:xfrm>
          <a:prstGeom prst="rect">
            <a:avLst/>
          </a:prstGeom>
        </p:spPr>
        <p:txBody>
          <a:bodyPr lIns="25400" tIns="25400" rIns="25400" bIns="25400" anchor="t"/>
          <a:lstStyle>
            <a:lvl1pPr defTabSz="412750">
              <a:defRPr sz="10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R_RENAULT_EMBLEM_Negative_2021.ai" descr="R_RENAULT_EMBLEM_Negative_2021.ai">
            <a:extLst>
              <a:ext uri="{FF2B5EF4-FFF2-40B4-BE49-F238E27FC236}">
                <a16:creationId xmlns:a16="http://schemas.microsoft.com/office/drawing/2014/main" id="{658B75D2-438B-6F18-CD14-DF1E731F34F8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223761" y="6470112"/>
            <a:ext cx="103429" cy="13537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intentions design &amp; guidelines">
            <a:extLst>
              <a:ext uri="{FF2B5EF4-FFF2-40B4-BE49-F238E27FC236}">
                <a16:creationId xmlns:a16="http://schemas.microsoft.com/office/drawing/2014/main" id="{187D8AEC-A081-2D39-E5A1-8AEAF4D8C4D5}"/>
              </a:ext>
            </a:extLst>
          </p:cNvPr>
          <p:cNvSpPr txBox="1"/>
          <p:nvPr userDrawn="1"/>
        </p:nvSpPr>
        <p:spPr>
          <a:xfrm>
            <a:off x="541230" y="6436199"/>
            <a:ext cx="2465419" cy="174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 defTabSz="228600">
              <a:lnSpc>
                <a:spcPct val="80000"/>
              </a:lnSpc>
              <a:defRPr sz="10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2286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uvelR"/>
                <a:ea typeface="+mn-ea"/>
                <a:cs typeface="+mn-cs"/>
                <a:sym typeface="NouvelR"/>
              </a:rPr>
              <a:t>renault</a:t>
            </a:r>
            <a:r>
              <a:rPr kumimoji="0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uvelR"/>
                <a:ea typeface="+mn-ea"/>
                <a:cs typeface="+mn-cs"/>
                <a:sym typeface="NouvelR"/>
              </a:rPr>
              <a:t> </a:t>
            </a:r>
            <a:r>
              <a:rPr kumimoji="0" lang="fr-FR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uvelR"/>
                <a:ea typeface="+mn-ea"/>
                <a:cs typeface="+mn-cs"/>
                <a:sym typeface="NouvelR"/>
              </a:rPr>
              <a:t>global marketing – </a:t>
            </a:r>
            <a:r>
              <a:rPr kumimoji="0" lang="fr-FR" sz="10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uvelR"/>
                <a:ea typeface="+mn-ea"/>
                <a:cs typeface="+mn-cs"/>
                <a:sym typeface="NouvelR"/>
              </a:rPr>
              <a:t>january</a:t>
            </a:r>
            <a:r>
              <a:rPr kumimoji="0" lang="fr-FR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uvelR"/>
                <a:ea typeface="+mn-ea"/>
                <a:cs typeface="+mn-cs"/>
                <a:sym typeface="NouvelR"/>
              </a:rPr>
              <a:t> 2025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uvelR"/>
              <a:ea typeface="+mn-ea"/>
              <a:cs typeface="+mn-cs"/>
              <a:sym typeface="NouvelR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6935CBC-532E-A345-AC24-0D1BD5968A9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334750" y="6642100"/>
            <a:ext cx="8286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119821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802" r:id="rId25"/>
  </p:sldLayoutIdLst>
  <p:transition spd="med"/>
  <p:hf hdr="0" ftr="0" dt="0"/>
  <p:txStyles>
    <p:titleStyle>
      <a:lvl1pPr marL="0" marR="0" indent="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chemeClr val="bg1"/>
          </a:solidFill>
          <a:uFillTx/>
          <a:latin typeface="+mn-lt"/>
          <a:ea typeface="+mn-ea"/>
          <a:cs typeface="+mn-cs"/>
          <a:sym typeface="NouvelR AH"/>
        </a:defRPr>
      </a:lvl1pPr>
      <a:lvl2pPr marL="0" marR="0" indent="4572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2pPr>
      <a:lvl3pPr marL="0" marR="0" indent="9144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3pPr>
      <a:lvl4pPr marL="0" marR="0" indent="13716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4pPr>
      <a:lvl5pPr marL="0" marR="0" indent="18288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5pPr>
      <a:lvl6pPr marL="0" marR="0" indent="22860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6pPr>
      <a:lvl7pPr marL="0" marR="0" indent="27432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7pPr>
      <a:lvl8pPr marL="0" marR="0" indent="32004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8pPr>
      <a:lvl9pPr marL="0" marR="0" indent="36576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9pPr>
    </p:titleStyle>
    <p:bodyStyle>
      <a:lvl1pPr marL="228600" marR="0" indent="-228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bg1"/>
          </a:solidFill>
          <a:uFillTx/>
          <a:latin typeface="+mn-lt"/>
          <a:ea typeface="+mn-ea"/>
          <a:cs typeface="+mn-cs"/>
          <a:sym typeface="NouvelR AH"/>
        </a:defRPr>
      </a:lvl1pPr>
      <a:lvl2pPr marL="723900" marR="0" indent="-2667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bg1"/>
          </a:solidFill>
          <a:uFillTx/>
          <a:latin typeface="+mn-lt"/>
          <a:ea typeface="+mn-ea"/>
          <a:cs typeface="+mn-cs"/>
          <a:sym typeface="NouvelR AH"/>
        </a:defRPr>
      </a:lvl2pPr>
      <a:lvl3pPr marL="1234439" marR="0" indent="-320039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bg1"/>
          </a:solidFill>
          <a:uFillTx/>
          <a:latin typeface="+mn-lt"/>
          <a:ea typeface="+mn-ea"/>
          <a:cs typeface="+mn-cs"/>
          <a:sym typeface="NouvelR AH"/>
        </a:defRPr>
      </a:lvl3pPr>
      <a:lvl4pPr marL="17272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bg1"/>
          </a:solidFill>
          <a:uFillTx/>
          <a:latin typeface="+mn-lt"/>
          <a:ea typeface="+mn-ea"/>
          <a:cs typeface="+mn-cs"/>
          <a:sym typeface="NouvelR AH"/>
        </a:defRPr>
      </a:lvl4pPr>
      <a:lvl5pPr marL="21844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bg1"/>
          </a:solidFill>
          <a:uFillTx/>
          <a:latin typeface="+mn-lt"/>
          <a:ea typeface="+mn-ea"/>
          <a:cs typeface="+mn-cs"/>
          <a:sym typeface="NouvelR AH"/>
        </a:defRPr>
      </a:lvl5pPr>
      <a:lvl6pPr marL="26416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6pPr>
      <a:lvl7pPr marL="30988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7pPr>
      <a:lvl8pPr marL="35560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8pPr>
      <a:lvl9pPr marL="40132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9pPr>
    </p:bodyStyle>
    <p:otherStyle>
      <a:lvl1pPr marL="0" marR="0" indent="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1pPr>
      <a:lvl2pPr marL="0" marR="0" indent="4572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2pPr>
      <a:lvl3pPr marL="0" marR="0" indent="9144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3pPr>
      <a:lvl4pPr marL="0" marR="0" indent="13716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4pPr>
      <a:lvl5pPr marL="0" marR="0" indent="18288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5pPr>
      <a:lvl6pPr marL="0" marR="0" indent="22860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6pPr>
      <a:lvl7pPr marL="0" marR="0" indent="27432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7pPr>
      <a:lvl8pPr marL="0" marR="0" indent="32004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8pPr>
      <a:lvl9pPr marL="0" marR="0" indent="36576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032817"/>
            <a:ext cx="2844800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169A25-E61F-4E4A-B22C-7D46137F529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334750" y="6642100"/>
            <a:ext cx="8286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269033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ransition spd="med"/>
  <p:hf hdr="0" ftr="0" dt="0"/>
  <p:txStyles>
    <p:titleStyle>
      <a:lvl1pPr marL="0" marR="0" indent="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1pPr>
      <a:lvl2pPr marL="0" marR="0" indent="4572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2pPr>
      <a:lvl3pPr marL="0" marR="0" indent="9144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3pPr>
      <a:lvl4pPr marL="0" marR="0" indent="13716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4pPr>
      <a:lvl5pPr marL="0" marR="0" indent="18288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5pPr>
      <a:lvl6pPr marL="0" marR="0" indent="22860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6pPr>
      <a:lvl7pPr marL="0" marR="0" indent="27432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7pPr>
      <a:lvl8pPr marL="0" marR="0" indent="32004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8pPr>
      <a:lvl9pPr marL="0" marR="0" indent="36576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all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9pPr>
    </p:titleStyle>
    <p:bodyStyle>
      <a:lvl1pPr marL="228600" marR="0" indent="-228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1pPr>
      <a:lvl2pPr marL="723900" marR="0" indent="-2667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2pPr>
      <a:lvl3pPr marL="1234439" marR="0" indent="-320039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3pPr>
      <a:lvl4pPr marL="17272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4pPr>
      <a:lvl5pPr marL="21844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5pPr>
      <a:lvl6pPr marL="26416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6pPr>
      <a:lvl7pPr marL="30988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7pPr>
      <a:lvl8pPr marL="35560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8pPr>
      <a:lvl9pPr marL="4013200" marR="0" indent="-355600" algn="l" defTabSz="91440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NouvelR AH"/>
        </a:defRPr>
      </a:lvl9pPr>
    </p:bodyStyle>
    <p:otherStyle>
      <a:lvl1pPr marL="0" marR="0" indent="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1pPr>
      <a:lvl2pPr marL="0" marR="0" indent="4572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2pPr>
      <a:lvl3pPr marL="0" marR="0" indent="9144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3pPr>
      <a:lvl4pPr marL="0" marR="0" indent="13716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4pPr>
      <a:lvl5pPr marL="0" marR="0" indent="18288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5pPr>
      <a:lvl6pPr marL="0" marR="0" indent="22860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6pPr>
      <a:lvl7pPr marL="0" marR="0" indent="27432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7pPr>
      <a:lvl8pPr marL="0" marR="0" indent="32004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8pPr>
      <a:lvl9pPr marL="0" marR="0" indent="36576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uvelR AH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ZoneTexte 6"/>
          <p:cNvSpPr txBox="1"/>
          <p:nvPr/>
        </p:nvSpPr>
        <p:spPr>
          <a:xfrm>
            <a:off x="543259" y="3131654"/>
            <a:ext cx="65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uvelR"/>
              <a:sym typeface="NouvelR"/>
            </a:endParaRPr>
          </a:p>
        </p:txBody>
      </p:sp>
      <p:sp>
        <p:nvSpPr>
          <p:cNvPr id="3" name="ZoneTexte 6">
            <a:extLst>
              <a:ext uri="{FF2B5EF4-FFF2-40B4-BE49-F238E27FC236}">
                <a16:creationId xmlns:a16="http://schemas.microsoft.com/office/drawing/2014/main" id="{C9BDAFF5-56F1-E898-E2BF-3FFF102CC7F3}"/>
              </a:ext>
            </a:extLst>
          </p:cNvPr>
          <p:cNvSpPr txBox="1"/>
          <p:nvPr/>
        </p:nvSpPr>
        <p:spPr>
          <a:xfrm>
            <a:off x="587980" y="2221345"/>
            <a:ext cx="6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uvelR"/>
              <a:sym typeface="NouvelR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A06D19-AEDE-FFAD-8AD3-070F03B8CA2E}"/>
              </a:ext>
            </a:extLst>
          </p:cNvPr>
          <p:cNvSpPr txBox="1"/>
          <p:nvPr/>
        </p:nvSpPr>
        <p:spPr>
          <a:xfrm>
            <a:off x="387215" y="3196901"/>
            <a:ext cx="11259269" cy="9746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5400" b="1" dirty="0" err="1">
                <a:solidFill>
                  <a:schemeClr val="bg1"/>
                </a:solidFill>
                <a:sym typeface="NouvelR AH"/>
              </a:rPr>
              <a:t>renault</a:t>
            </a:r>
            <a:r>
              <a:rPr lang="fr-FR" sz="5400" b="1" dirty="0">
                <a:solidFill>
                  <a:schemeClr val="bg1"/>
                </a:solidFill>
                <a:sym typeface="NouvelR AH"/>
              </a:rPr>
              <a:t> 4 area</a:t>
            </a:r>
            <a:endParaRPr lang="fr-FR" sz="5400" b="1" dirty="0">
              <a:solidFill>
                <a:schemeClr val="bg1"/>
              </a:solidFill>
            </a:endParaRPr>
          </a:p>
          <a:p>
            <a:pPr marL="0" marR="0" indent="0" algn="l" defTabSz="914400" rtl="0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NouvelR AH"/>
              </a:rPr>
              <a:t>renault</a:t>
            </a:r>
            <a:r>
              <a:rPr kumimoji="0" lang="fr-FR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NouvelR AH"/>
              </a:rPr>
              <a:t> </a:t>
            </a:r>
            <a:r>
              <a:rPr kumimoji="0" lang="fr-FR" sz="3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NouvelR AH"/>
              </a:rPr>
              <a:t>retail</a:t>
            </a:r>
            <a:r>
              <a:rPr kumimoji="0" lang="fr-FR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NouvelR AH"/>
              </a:rPr>
              <a:t> architecture</a:t>
            </a:r>
            <a:endParaRPr kumimoji="0" lang="fr-FR" sz="6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NouvelR AH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5FE9C6-523A-9B39-130C-0A4B16FE4F9B}"/>
              </a:ext>
            </a:extLst>
          </p:cNvPr>
          <p:cNvSpPr txBox="1"/>
          <p:nvPr/>
        </p:nvSpPr>
        <p:spPr>
          <a:xfrm>
            <a:off x="434715" y="4384362"/>
            <a:ext cx="8626073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000" b="1" dirty="0">
                <a:solidFill>
                  <a:schemeClr val="bg1"/>
                </a:solidFill>
              </a:rPr>
              <a:t>V1</a:t>
            </a:r>
            <a:endParaRPr kumimoji="0" lang="fr-FR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NouvelR AH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851B29A-6216-97B1-1126-2289E021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renault</a:t>
            </a:r>
            <a:r>
              <a:rPr lang="en-US" dirty="0">
                <a:solidFill>
                  <a:schemeClr val="bg1"/>
                </a:solidFill>
              </a:rPr>
              <a:t> 4 area elements</a:t>
            </a:r>
          </a:p>
        </p:txBody>
      </p:sp>
      <p:sp>
        <p:nvSpPr>
          <p:cNvPr id="3" name="Espace réservé du contenu 1">
            <a:extLst>
              <a:ext uri="{FF2B5EF4-FFF2-40B4-BE49-F238E27FC236}">
                <a16:creationId xmlns:a16="http://schemas.microsoft.com/office/drawing/2014/main" id="{2A27A150-EBAB-D834-2C10-16E6A4B9E5E3}"/>
              </a:ext>
            </a:extLst>
          </p:cNvPr>
          <p:cNvSpPr txBox="1">
            <a:spLocks/>
          </p:cNvSpPr>
          <p:nvPr/>
        </p:nvSpPr>
        <p:spPr>
          <a:xfrm>
            <a:off x="252000" y="1006475"/>
            <a:ext cx="4797078" cy="5215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1999" tIns="251999" rIns="251999" bIns="251999"/>
          <a:lstStyle>
            <a:lvl1pPr marL="177800" marR="0" indent="-177800" algn="l" defTabSz="91440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Wingdings" pitchFamily="2" charset="2"/>
              <a:buChar char="§"/>
              <a:tabLst/>
              <a:defRPr sz="1800" b="1" i="0" u="none" strike="noStrike" cap="none" spc="0" baseline="0">
                <a:solidFill>
                  <a:schemeClr val="tx1"/>
                </a:solidFill>
                <a:uFillTx/>
                <a:latin typeface="NouvelR" pitchFamily="2" charset="0"/>
                <a:ea typeface="+mn-ea"/>
                <a:cs typeface="+mn-cs"/>
                <a:sym typeface="NouvelR AH"/>
              </a:defRPr>
            </a:lvl1pPr>
            <a:lvl2pPr marL="355600" marR="0" indent="-177800" algn="l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Wingdings" pitchFamily="2" charset="2"/>
              <a:buChar char="§"/>
              <a:tabLst/>
              <a:defRPr sz="1600" b="0" i="0" u="none" strike="noStrike" cap="none" spc="0" baseline="0">
                <a:solidFill>
                  <a:schemeClr val="tx1"/>
                </a:solidFill>
                <a:uFillTx/>
                <a:latin typeface="NouvelR" pitchFamily="2" charset="0"/>
                <a:ea typeface="+mn-ea"/>
                <a:cs typeface="+mn-cs"/>
                <a:sym typeface="NouvelR AH"/>
              </a:defRPr>
            </a:lvl2pPr>
            <a:lvl3pPr marL="533400" marR="0" indent="-177800" algn="l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tabLst/>
              <a:defRPr sz="1400" b="0" i="0" u="none" strike="noStrike" cap="none" spc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NouvelR" charset="0"/>
                <a:ea typeface="+mn-ea"/>
                <a:cs typeface="+mn-cs"/>
                <a:sym typeface="NouvelR AH"/>
              </a:defRPr>
            </a:lvl3pPr>
            <a:lvl4pPr marL="889000" marR="0" indent="-177800" algn="l" defTabSz="9144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Char char="§"/>
              <a:tabLst/>
              <a:defRPr sz="1400" b="0" i="0" u="none" strike="noStrike" cap="none" spc="0" baseline="0">
                <a:solidFill>
                  <a:schemeClr val="accent2"/>
                </a:solidFill>
                <a:uFillTx/>
                <a:latin typeface="NouvelR" charset="0"/>
                <a:ea typeface="+mn-ea"/>
                <a:cs typeface="+mn-cs"/>
                <a:sym typeface="NouvelR AH"/>
              </a:defRPr>
            </a:lvl4pPr>
            <a:lvl5pPr marL="1244600" marR="0" indent="-177800" algn="l" defTabSz="9144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Char char="§"/>
              <a:tabLst/>
              <a:defRPr sz="1400" b="0" i="0" u="none" strike="noStrike" cap="none" spc="0" baseline="0">
                <a:solidFill>
                  <a:schemeClr val="accent2"/>
                </a:solidFill>
                <a:uFillTx/>
                <a:latin typeface="NouvelR" charset="0"/>
                <a:ea typeface="+mn-ea"/>
                <a:cs typeface="+mn-cs"/>
                <a:sym typeface="NouvelR AH"/>
              </a:defRPr>
            </a:lvl5pPr>
            <a:lvl6pPr marL="1422400" marR="0" indent="-177800" algn="l" defTabSz="9144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Char char="§"/>
              <a:tabLst/>
              <a:defRPr sz="1400" b="0" i="0" u="none" strike="noStrike" cap="none" spc="0" baseline="0">
                <a:solidFill>
                  <a:schemeClr val="accent2"/>
                </a:solidFill>
                <a:uFillTx/>
                <a:latin typeface="NouvelR" charset="0"/>
                <a:ea typeface="+mn-ea"/>
                <a:cs typeface="+mn-cs"/>
                <a:sym typeface="NouvelR AH"/>
              </a:defRPr>
            </a:lvl6pPr>
            <a:lvl7pPr marL="1600200" marR="0" indent="-177800" algn="l" defTabSz="9144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Char char="§"/>
              <a:tabLst/>
              <a:defRPr sz="1400" b="0" i="0" u="none" strike="noStrike" cap="none" spc="0" baseline="0">
                <a:solidFill>
                  <a:schemeClr val="accent2"/>
                </a:solidFill>
                <a:uFillTx/>
                <a:latin typeface="NouvelR" charset="0"/>
                <a:ea typeface="+mn-ea"/>
                <a:cs typeface="+mn-cs"/>
                <a:sym typeface="NouvelR AH"/>
              </a:defRPr>
            </a:lvl7pPr>
            <a:lvl8pPr marL="1778000" marR="0" indent="-177800" algn="l" defTabSz="9144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Char char="§"/>
              <a:tabLst/>
              <a:defRPr sz="1400" b="0" i="0" u="none" strike="noStrike" cap="none" spc="0" baseline="0">
                <a:solidFill>
                  <a:schemeClr val="accent2"/>
                </a:solidFill>
                <a:uFillTx/>
                <a:latin typeface="NouvelR" charset="0"/>
                <a:ea typeface="+mn-ea"/>
                <a:cs typeface="+mn-cs"/>
                <a:sym typeface="NouvelR AH"/>
              </a:defRPr>
            </a:lvl8pPr>
            <a:lvl9pPr marL="1955800" marR="0" indent="-177800" algn="l" defTabSz="9144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Char char="§"/>
              <a:tabLst/>
              <a:defRPr sz="1400" b="0" i="0" u="none" strike="noStrike" cap="none" spc="0" baseline="0">
                <a:solidFill>
                  <a:schemeClr val="accent2"/>
                </a:solidFill>
                <a:uFillTx/>
                <a:latin typeface="NouvelR" charset="0"/>
                <a:ea typeface="+mn-ea"/>
                <a:cs typeface="+mn-cs"/>
                <a:sym typeface="NouvelR AH"/>
              </a:defRPr>
            </a:lvl9pPr>
          </a:lstStyle>
          <a:p>
            <a:pPr>
              <a:buClr>
                <a:schemeClr val="bg1"/>
              </a:buClr>
            </a:pPr>
            <a:r>
              <a:rPr lang="en-US" sz="1600" kern="0" dirty="0">
                <a:solidFill>
                  <a:schemeClr val="bg1"/>
                </a:solidFill>
              </a:rPr>
              <a:t>Renault 4 POSM</a:t>
            </a:r>
          </a:p>
          <a:p>
            <a:pPr lvl="1">
              <a:buClr>
                <a:schemeClr val="bg1"/>
              </a:buClr>
            </a:pPr>
            <a:r>
              <a:rPr lang="en-US" sz="1400" kern="0" dirty="0">
                <a:solidFill>
                  <a:schemeClr val="bg1"/>
                </a:solidFill>
              </a:rPr>
              <a:t>3 kakemonos (or 2 for small dealers)</a:t>
            </a:r>
          </a:p>
          <a:p>
            <a:pPr lvl="1">
              <a:buClr>
                <a:schemeClr val="bg1"/>
              </a:buClr>
            </a:pPr>
            <a:r>
              <a:rPr lang="en-US" sz="1400" kern="0" dirty="0">
                <a:solidFill>
                  <a:schemeClr val="bg1"/>
                </a:solidFill>
              </a:rPr>
              <a:t>1 emblem « 4 » (or 2x2 for small dealers)</a:t>
            </a:r>
          </a:p>
          <a:p>
            <a:pPr lvl="1">
              <a:buClr>
                <a:schemeClr val="bg1"/>
              </a:buClr>
            </a:pPr>
            <a:r>
              <a:rPr lang="en-US" sz="1400" kern="0" dirty="0">
                <a:solidFill>
                  <a:schemeClr val="bg1"/>
                </a:solidFill>
              </a:rPr>
              <a:t>1 accessories showcase (transferred from R5)</a:t>
            </a:r>
          </a:p>
          <a:p>
            <a:pPr lvl="1">
              <a:buClr>
                <a:schemeClr val="bg1"/>
              </a:buClr>
            </a:pPr>
            <a:endParaRPr lang="en-US" sz="1400" kern="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1600" kern="0" dirty="0">
                <a:solidFill>
                  <a:schemeClr val="bg1"/>
                </a:solidFill>
              </a:rPr>
              <a:t>Renault 5 POSM (after launch)</a:t>
            </a:r>
          </a:p>
          <a:p>
            <a:pPr lvl="1">
              <a:buClr>
                <a:schemeClr val="bg1"/>
              </a:buClr>
            </a:pPr>
            <a:r>
              <a:rPr lang="en-US" sz="1400" kern="0" dirty="0">
                <a:solidFill>
                  <a:schemeClr val="bg1"/>
                </a:solidFill>
              </a:rPr>
              <a:t>1 kakemono</a:t>
            </a:r>
          </a:p>
          <a:p>
            <a:pPr lvl="1">
              <a:buClr>
                <a:schemeClr val="bg1"/>
              </a:buClr>
            </a:pPr>
            <a:r>
              <a:rPr lang="en-US" sz="1400" kern="0" dirty="0">
                <a:solidFill>
                  <a:schemeClr val="bg1"/>
                </a:solidFill>
              </a:rPr>
              <a:t>1 emblem « 5 » (or 2x2)</a:t>
            </a:r>
          </a:p>
          <a:p>
            <a:pPr lvl="1">
              <a:buClr>
                <a:schemeClr val="bg1"/>
              </a:buClr>
            </a:pPr>
            <a:r>
              <a:rPr lang="en-US" sz="1400" i="1" kern="0" dirty="0">
                <a:solidFill>
                  <a:schemeClr val="bg1"/>
                </a:solidFill>
              </a:rPr>
              <a:t>-2 kakemonos</a:t>
            </a:r>
          </a:p>
          <a:p>
            <a:pPr lvl="1">
              <a:buClr>
                <a:schemeClr val="bg1"/>
              </a:buClr>
            </a:pPr>
            <a:r>
              <a:rPr lang="en-US" sz="1400" i="1" kern="0" dirty="0">
                <a:solidFill>
                  <a:schemeClr val="bg1"/>
                </a:solidFill>
              </a:rPr>
              <a:t>-1 accessories showcase (transferred to R4)</a:t>
            </a:r>
          </a:p>
          <a:p>
            <a:pPr lvl="1">
              <a:buClr>
                <a:schemeClr val="bg1"/>
              </a:buClr>
            </a:pPr>
            <a:endParaRPr lang="en-US" sz="1400" kern="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1559E3-FFC2-7FBA-DFD4-9D26879E2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t="15781" r="15748" b="13992"/>
          <a:stretch/>
        </p:blipFill>
        <p:spPr bwMode="auto">
          <a:xfrm>
            <a:off x="5198165" y="1610139"/>
            <a:ext cx="6603508" cy="36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43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851B29A-6216-97B1-1126-2289E021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renault</a:t>
            </a:r>
            <a:r>
              <a:rPr lang="en-US" dirty="0">
                <a:solidFill>
                  <a:schemeClr val="bg1"/>
                </a:solidFill>
              </a:rPr>
              <a:t> 4 emblem</a:t>
            </a:r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C2E2E7AF-3E32-E36E-C7E8-4E2928FDE57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0955" y="1006475"/>
            <a:ext cx="4668854" cy="2422525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sz="1600" kern="0" dirty="0">
                <a:solidFill>
                  <a:schemeClr val="bg1"/>
                </a:solidFill>
              </a:rPr>
              <a:t>same process as Renault 5 emblem</a:t>
            </a:r>
          </a:p>
          <a:p>
            <a:pPr lvl="1"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pre-order commitment: quantity and delivery date</a:t>
            </a:r>
          </a:p>
          <a:p>
            <a:pPr lvl="1"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quotation offer from suppliers</a:t>
            </a:r>
          </a:p>
          <a:p>
            <a:pPr lvl="1"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choice of the supplier</a:t>
            </a:r>
          </a:p>
          <a:p>
            <a:pPr lvl="1"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order directly to the supplier</a:t>
            </a:r>
          </a:p>
          <a:p>
            <a:pPr lvl="1"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endParaRPr lang="en-US" sz="1200" kern="0" dirty="0">
              <a:solidFill>
                <a:schemeClr val="bg1"/>
              </a:solidFill>
            </a:endParaRPr>
          </a:p>
          <a:p>
            <a:pPr marL="177800" lvl="1" indent="0">
              <a:buClr>
                <a:schemeClr val="bg1"/>
              </a:buClr>
              <a:buNone/>
            </a:pPr>
            <a:endParaRPr lang="en-US" sz="1400" kern="0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F5F9C54-F26B-A2EE-5D59-04F0E16E5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07" r="27201"/>
          <a:stretch/>
        </p:blipFill>
        <p:spPr>
          <a:xfrm>
            <a:off x="6931481" y="1190625"/>
            <a:ext cx="4827616" cy="4633705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81CE0F57-E7E6-43CC-7259-FB8D8DFC02C4}"/>
              </a:ext>
            </a:extLst>
          </p:cNvPr>
          <p:cNvGrpSpPr/>
          <p:nvPr/>
        </p:nvGrpSpPr>
        <p:grpSpPr>
          <a:xfrm>
            <a:off x="780957" y="3541671"/>
            <a:ext cx="5435045" cy="2282659"/>
            <a:chOff x="313817" y="1208993"/>
            <a:chExt cx="11596528" cy="4870414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15820E6-EA13-3EF0-9031-13957A693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026" t="4785" r="5668" b="2730"/>
            <a:stretch/>
          </p:blipFill>
          <p:spPr>
            <a:xfrm>
              <a:off x="5412153" y="1615440"/>
              <a:ext cx="6498192" cy="4463967"/>
            </a:xfrm>
            <a:prstGeom prst="rect">
              <a:avLst/>
            </a:prstGeom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FD65CCBD-7C33-E7FD-6B57-F0E0004541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2" r="29691" b="6531"/>
            <a:stretch/>
          </p:blipFill>
          <p:spPr bwMode="auto">
            <a:xfrm>
              <a:off x="360935" y="1565604"/>
              <a:ext cx="4703434" cy="4390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AD6046E1-077E-F6D5-072F-E26C9AC502C4}"/>
                </a:ext>
              </a:extLst>
            </p:cNvPr>
            <p:cNvCxnSpPr/>
            <p:nvPr/>
          </p:nvCxnSpPr>
          <p:spPr>
            <a:xfrm>
              <a:off x="313817" y="2104743"/>
              <a:ext cx="11075603" cy="0"/>
            </a:xfrm>
            <a:prstGeom prst="line">
              <a:avLst/>
            </a:prstGeom>
            <a:ln w="38100">
              <a:solidFill>
                <a:srgbClr val="FFA0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6D974F7-8ACF-0146-6396-1FD8CC9E0B5F}"/>
                </a:ext>
              </a:extLst>
            </p:cNvPr>
            <p:cNvCxnSpPr/>
            <p:nvPr/>
          </p:nvCxnSpPr>
          <p:spPr>
            <a:xfrm>
              <a:off x="313817" y="5513865"/>
              <a:ext cx="11075603" cy="0"/>
            </a:xfrm>
            <a:prstGeom prst="line">
              <a:avLst/>
            </a:prstGeom>
            <a:ln w="38100">
              <a:solidFill>
                <a:srgbClr val="FFA0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6FD56C8-719D-5435-0C3B-3B2747D54AB4}"/>
                </a:ext>
              </a:extLst>
            </p:cNvPr>
            <p:cNvSpPr txBox="1"/>
            <p:nvPr/>
          </p:nvSpPr>
          <p:spPr>
            <a:xfrm>
              <a:off x="2868350" y="1208993"/>
              <a:ext cx="966611" cy="161584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fr-FR" sz="1050" dirty="0"/>
                <a:t>1600 x 1380 mm</a:t>
              </a:r>
              <a:endParaRPr lang="en-US" sz="1050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C3A6267-3429-D601-5EB4-BD0F73B729F8}"/>
                </a:ext>
              </a:extLst>
            </p:cNvPr>
            <p:cNvSpPr txBox="1"/>
            <p:nvPr/>
          </p:nvSpPr>
          <p:spPr>
            <a:xfrm>
              <a:off x="9827613" y="1251406"/>
              <a:ext cx="944169" cy="161584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fr-FR" sz="1050" dirty="0"/>
                <a:t>1600 x 1793 mm</a:t>
              </a:r>
              <a:endParaRPr lang="en-US" sz="1050"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52794982-1C83-673E-B3D5-95A1F2EB987E}"/>
              </a:ext>
            </a:extLst>
          </p:cNvPr>
          <p:cNvSpPr txBox="1"/>
          <p:nvPr/>
        </p:nvSpPr>
        <p:spPr>
          <a:xfrm>
            <a:off x="7066208" y="5195451"/>
            <a:ext cx="204797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NouvelR AH"/>
              </a:rPr>
              <a:t>RGB light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dirty="0">
                <a:sym typeface="NouvelR AH"/>
              </a:rPr>
              <a:t>2 </a:t>
            </a:r>
            <a:r>
              <a:rPr lang="fr-FR" sz="1200" dirty="0" err="1">
                <a:sym typeface="NouvelR AH"/>
              </a:rPr>
              <a:t>sides</a:t>
            </a:r>
            <a:r>
              <a:rPr lang="fr-FR" sz="1200" dirty="0">
                <a:sym typeface="NouvelR AH"/>
              </a:rPr>
              <a:t> illumination</a:t>
            </a:r>
            <a:endParaRPr kumimoji="0" lang="en-US" sz="1200" b="0" i="0" u="none" strike="noStrike" cap="none" spc="0" normalizeH="0" baseline="0" dirty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NouvelR AH"/>
            </a:endParaRPr>
          </a:p>
        </p:txBody>
      </p:sp>
    </p:spTree>
    <p:extLst>
      <p:ext uri="{BB962C8B-B14F-4D97-AF65-F5344CB8AC3E}">
        <p14:creationId xmlns:p14="http://schemas.microsoft.com/office/powerpoint/2010/main" val="109919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851B29A-6216-97B1-1126-2289E021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renault</a:t>
            </a:r>
            <a:r>
              <a:rPr lang="en-US" dirty="0">
                <a:solidFill>
                  <a:schemeClr val="bg1"/>
                </a:solidFill>
              </a:rPr>
              <a:t> 4 area implementation</a:t>
            </a:r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C2E2E7AF-3E32-E36E-C7E8-4E2928FDE57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0955" y="1006475"/>
            <a:ext cx="4349816" cy="5599525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sz="1600" kern="0" dirty="0">
                <a:solidFill>
                  <a:schemeClr val="bg1"/>
                </a:solidFill>
              </a:rPr>
              <a:t>Renault 4 area replaces the Renault 5 area</a:t>
            </a:r>
          </a:p>
          <a:p>
            <a:pPr lvl="1">
              <a:buClr>
                <a:schemeClr val="bg1"/>
              </a:buClr>
            </a:pPr>
            <a:r>
              <a:rPr lang="en-US" sz="1400" kern="0" dirty="0">
                <a:solidFill>
                  <a:schemeClr val="bg1"/>
                </a:solidFill>
              </a:rPr>
              <a:t>vehicle and emblem at the entrance</a:t>
            </a:r>
          </a:p>
          <a:p>
            <a:pPr lvl="1"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</a:rPr>
              <a:t>visible from the exterior, next to the windows</a:t>
            </a:r>
            <a:endParaRPr lang="en-US" sz="1400" kern="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endParaRPr lang="en-US" sz="1400" kern="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1600" kern="0" dirty="0">
                <a:solidFill>
                  <a:schemeClr val="bg1"/>
                </a:solidFill>
              </a:rPr>
              <a:t>Renault 5 area is moved (after launch)</a:t>
            </a:r>
          </a:p>
          <a:p>
            <a:pPr lvl="1">
              <a:buClr>
                <a:schemeClr val="bg1"/>
              </a:buClr>
            </a:pPr>
            <a:r>
              <a:rPr lang="en-US" sz="1400" kern="0" dirty="0">
                <a:solidFill>
                  <a:schemeClr val="bg1"/>
                </a:solidFill>
              </a:rPr>
              <a:t>vehicle and emblem at the entrance</a:t>
            </a:r>
          </a:p>
          <a:p>
            <a:pPr lvl="1"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</a:rPr>
              <a:t>visible from the exterior, next to the windows</a:t>
            </a:r>
            <a:endParaRPr lang="en-US" sz="1400" kern="0" dirty="0">
              <a:solidFill>
                <a:schemeClr val="bg1"/>
              </a:solidFill>
            </a:endParaRPr>
          </a:p>
          <a:p>
            <a:pPr marL="177800" lvl="1" indent="0">
              <a:buClr>
                <a:schemeClr val="bg1"/>
              </a:buClr>
              <a:buNone/>
            </a:pPr>
            <a:endParaRPr lang="en-US" sz="1400" kern="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84121AD-27F4-C35E-8A12-C7F5DA2EC237}"/>
              </a:ext>
            </a:extLst>
          </p:cNvPr>
          <p:cNvGrpSpPr/>
          <p:nvPr/>
        </p:nvGrpSpPr>
        <p:grpSpPr>
          <a:xfrm>
            <a:off x="6261649" y="690748"/>
            <a:ext cx="4573159" cy="2974523"/>
            <a:chOff x="4265087" y="687146"/>
            <a:chExt cx="7489573" cy="4871450"/>
          </a:xfrm>
        </p:grpSpPr>
        <p:pic>
          <p:nvPicPr>
            <p:cNvPr id="10" name="Espace réservé du contenu 6">
              <a:extLst>
                <a:ext uri="{FF2B5EF4-FFF2-40B4-BE49-F238E27FC236}">
                  <a16:creationId xmlns:a16="http://schemas.microsoft.com/office/drawing/2014/main" id="{220BB0AB-F28A-28C2-8884-658FFCF3F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830" t="8130" r="10875"/>
            <a:stretch/>
          </p:blipFill>
          <p:spPr>
            <a:xfrm>
              <a:off x="4265087" y="687146"/>
              <a:ext cx="7489573" cy="487145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F28DA9-E598-C1EB-FD2F-4DCAF5C213E7}"/>
                </a:ext>
              </a:extLst>
            </p:cNvPr>
            <p:cNvSpPr/>
            <p:nvPr/>
          </p:nvSpPr>
          <p:spPr>
            <a:xfrm>
              <a:off x="8361666" y="4387818"/>
              <a:ext cx="1182756" cy="691944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alpha val="89804"/>
                  </a:srgbClr>
                </a:gs>
                <a:gs pos="100000">
                  <a:srgbClr val="92D050">
                    <a:alpha val="89804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R4</a:t>
              </a:r>
              <a:endParaRPr lang="en-US" b="1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A0499E-13D3-8DFE-6EAE-3C0F2849E595}"/>
                </a:ext>
              </a:extLst>
            </p:cNvPr>
            <p:cNvSpPr/>
            <p:nvPr/>
          </p:nvSpPr>
          <p:spPr>
            <a:xfrm>
              <a:off x="6875981" y="4371539"/>
              <a:ext cx="1182756" cy="691944"/>
            </a:xfrm>
            <a:prstGeom prst="rect">
              <a:avLst/>
            </a:prstGeom>
            <a:gradFill flip="none" rotWithShape="1">
              <a:gsLst>
                <a:gs pos="3000">
                  <a:srgbClr val="BB28BB">
                    <a:alpha val="89804"/>
                  </a:srgbClr>
                </a:gs>
                <a:gs pos="100000">
                  <a:srgbClr val="EFDF00">
                    <a:alpha val="89804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R5</a:t>
              </a:r>
              <a:endParaRPr lang="en-US" b="1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21B30E-28C1-9BD2-4BA8-C8DD35A75217}"/>
                </a:ext>
              </a:extLst>
            </p:cNvPr>
            <p:cNvSpPr/>
            <p:nvPr/>
          </p:nvSpPr>
          <p:spPr>
            <a:xfrm>
              <a:off x="6844460" y="4943349"/>
              <a:ext cx="407503" cy="1391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4CAB6F-4A41-776A-3168-9644E2DA9CAA}"/>
                </a:ext>
              </a:extLst>
            </p:cNvPr>
            <p:cNvSpPr/>
            <p:nvPr/>
          </p:nvSpPr>
          <p:spPr>
            <a:xfrm>
              <a:off x="9107101" y="4959626"/>
              <a:ext cx="407504" cy="1391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0961C1F-A587-C6A5-EE0E-57DCF49A4692}"/>
              </a:ext>
            </a:extLst>
          </p:cNvPr>
          <p:cNvGrpSpPr/>
          <p:nvPr/>
        </p:nvGrpSpPr>
        <p:grpSpPr>
          <a:xfrm>
            <a:off x="6261651" y="3855140"/>
            <a:ext cx="4573160" cy="2596791"/>
            <a:chOff x="4770783" y="1606360"/>
            <a:chExt cx="6907695" cy="3922417"/>
          </a:xfrm>
        </p:grpSpPr>
        <p:pic>
          <p:nvPicPr>
            <p:cNvPr id="17" name="Espace réservé du contenu 6">
              <a:extLst>
                <a:ext uri="{FF2B5EF4-FFF2-40B4-BE49-F238E27FC236}">
                  <a16:creationId xmlns:a16="http://schemas.microsoft.com/office/drawing/2014/main" id="{94C2D8B9-04B3-EEA5-3FBC-D112085B1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590" b="6590"/>
            <a:stretch/>
          </p:blipFill>
          <p:spPr>
            <a:xfrm>
              <a:off x="4770783" y="1606360"/>
              <a:ext cx="6907695" cy="392241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6E298A-867E-5E02-EA31-8E0540F14496}"/>
                </a:ext>
              </a:extLst>
            </p:cNvPr>
            <p:cNvSpPr/>
            <p:nvPr/>
          </p:nvSpPr>
          <p:spPr>
            <a:xfrm>
              <a:off x="9426171" y="4386952"/>
              <a:ext cx="1182758" cy="691943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alpha val="89804"/>
                  </a:srgbClr>
                </a:gs>
                <a:gs pos="100000">
                  <a:srgbClr val="92D050">
                    <a:alpha val="89804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R4</a:t>
              </a:r>
              <a:endParaRPr lang="en-US" b="1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1B8A68D-CC0E-F394-8CDF-0DB54DB58B59}"/>
                </a:ext>
              </a:extLst>
            </p:cNvPr>
            <p:cNvSpPr/>
            <p:nvPr/>
          </p:nvSpPr>
          <p:spPr>
            <a:xfrm>
              <a:off x="7523920" y="4381164"/>
              <a:ext cx="1360404" cy="691943"/>
            </a:xfrm>
            <a:prstGeom prst="rect">
              <a:avLst/>
            </a:prstGeom>
            <a:gradFill flip="none" rotWithShape="1">
              <a:gsLst>
                <a:gs pos="3000">
                  <a:srgbClr val="BB28BB">
                    <a:alpha val="89804"/>
                  </a:srgbClr>
                </a:gs>
                <a:gs pos="100000">
                  <a:srgbClr val="EFDF00">
                    <a:alpha val="89804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R5</a:t>
              </a:r>
              <a:endParaRPr lang="en-US" b="1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A9CA356-A2F5-E4AF-94E4-8E64A1B0D2E1}"/>
                </a:ext>
              </a:extLst>
            </p:cNvPr>
            <p:cNvSpPr/>
            <p:nvPr/>
          </p:nvSpPr>
          <p:spPr>
            <a:xfrm>
              <a:off x="7568101" y="5003533"/>
              <a:ext cx="407503" cy="1391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11BEA8-0675-1C48-E942-990F3A4DE7E2}"/>
                </a:ext>
              </a:extLst>
            </p:cNvPr>
            <p:cNvSpPr/>
            <p:nvPr/>
          </p:nvSpPr>
          <p:spPr>
            <a:xfrm>
              <a:off x="10204473" y="5029199"/>
              <a:ext cx="407503" cy="1391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905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851B29A-6216-97B1-1126-2289E021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renault</a:t>
            </a:r>
            <a:r>
              <a:rPr lang="en-US" dirty="0">
                <a:solidFill>
                  <a:schemeClr val="bg1"/>
                </a:solidFill>
              </a:rPr>
              <a:t> 4 area</a:t>
            </a:r>
          </a:p>
        </p:txBody>
      </p:sp>
      <p:pic>
        <p:nvPicPr>
          <p:cNvPr id="3" name="Image 2" descr="Une image contenant scène, véhicule, Véhicule terrestre, voiture&#10;&#10;Description générée automatiquement">
            <a:extLst>
              <a:ext uri="{FF2B5EF4-FFF2-40B4-BE49-F238E27FC236}">
                <a16:creationId xmlns:a16="http://schemas.microsoft.com/office/drawing/2014/main" id="{446917D5-B1E5-7EA7-2059-11540D7C7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84"/>
          <a:stretch/>
        </p:blipFill>
        <p:spPr>
          <a:xfrm>
            <a:off x="696468" y="753784"/>
            <a:ext cx="10799064" cy="55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851B29A-6216-97B1-1126-2289E021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renault</a:t>
            </a:r>
            <a:r>
              <a:rPr lang="en-US" dirty="0">
                <a:solidFill>
                  <a:schemeClr val="bg1"/>
                </a:solidFill>
              </a:rPr>
              <a:t> 4 area – </a:t>
            </a:r>
            <a:r>
              <a:rPr lang="en-US" dirty="0" err="1">
                <a:solidFill>
                  <a:schemeClr val="bg1"/>
                </a:solidFill>
              </a:rPr>
              <a:t>new’r</a:t>
            </a:r>
            <a:r>
              <a:rPr lang="en-US" dirty="0">
                <a:solidFill>
                  <a:schemeClr val="bg1"/>
                </a:solidFill>
              </a:rPr>
              <a:t> store</a:t>
            </a:r>
          </a:p>
        </p:txBody>
      </p:sp>
      <p:pic>
        <p:nvPicPr>
          <p:cNvPr id="4" name="Image 3" descr="Une image contenant Véhicule terrestre, véhicule, roue, texte&#10;&#10;Description générée automatiquement">
            <a:extLst>
              <a:ext uri="{FF2B5EF4-FFF2-40B4-BE49-F238E27FC236}">
                <a16:creationId xmlns:a16="http://schemas.microsoft.com/office/drawing/2014/main" id="{62886053-52F2-9721-21DC-B17924D81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4" r="21683" b="14666"/>
          <a:stretch/>
        </p:blipFill>
        <p:spPr>
          <a:xfrm>
            <a:off x="516834" y="1002263"/>
            <a:ext cx="5422090" cy="43648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E9F865-264B-C1D9-F67F-CD60DB080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74" t="29064" r="21158"/>
          <a:stretch/>
        </p:blipFill>
        <p:spPr>
          <a:xfrm>
            <a:off x="6725735" y="1002263"/>
            <a:ext cx="4763900" cy="436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5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851B29A-6216-97B1-1126-2289E021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renault</a:t>
            </a:r>
            <a:r>
              <a:rPr lang="en-US" dirty="0">
                <a:solidFill>
                  <a:schemeClr val="bg1"/>
                </a:solidFill>
              </a:rPr>
              <a:t> 5 area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886053-52F2-9721-21DC-B17924D81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86" r="15986"/>
          <a:stretch/>
        </p:blipFill>
        <p:spPr>
          <a:xfrm>
            <a:off x="516834" y="1002263"/>
            <a:ext cx="5422090" cy="43648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E9F865-264B-C1D9-F67F-CD60DB080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36" r="20136"/>
          <a:stretch/>
        </p:blipFill>
        <p:spPr>
          <a:xfrm>
            <a:off x="6725735" y="1002263"/>
            <a:ext cx="4763900" cy="436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3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851B29A-6216-97B1-1126-2289E021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renault</a:t>
            </a:r>
            <a:r>
              <a:rPr lang="en-US" dirty="0">
                <a:solidFill>
                  <a:schemeClr val="bg1"/>
                </a:solidFill>
              </a:rPr>
              <a:t> 4 area – Renault Store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886053-52F2-9721-21DC-B17924D81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9" b="2149"/>
          <a:stretch/>
        </p:blipFill>
        <p:spPr>
          <a:xfrm>
            <a:off x="516834" y="1002263"/>
            <a:ext cx="5422090" cy="43648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0E0AC25-951A-C86B-D019-7339198FD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6" t="23640" r="20136"/>
          <a:stretch/>
        </p:blipFill>
        <p:spPr>
          <a:xfrm>
            <a:off x="6725734" y="1002263"/>
            <a:ext cx="4763901" cy="436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3D829-FF63-CBE6-C1ED-C08029DD5A0F}"/>
              </a:ext>
            </a:extLst>
          </p:cNvPr>
          <p:cNvSpPr txBox="1">
            <a:spLocks/>
          </p:cNvSpPr>
          <p:nvPr/>
        </p:nvSpPr>
        <p:spPr>
          <a:xfrm>
            <a:off x="268405" y="139480"/>
            <a:ext cx="11232603" cy="50900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 cap="all" baseline="0">
                <a:solidFill>
                  <a:schemeClr val="tx1"/>
                </a:solidFill>
                <a:latin typeface="NouvelR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altLang="fr-FR" sz="3200" b="1" kern="0" cap="none">
                <a:solidFill>
                  <a:srgbClr val="FFFFFF"/>
                </a:solidFill>
                <a:latin typeface="NouvelR"/>
              </a:rPr>
              <a:t>Renault 4 E-Tech electric – </a:t>
            </a:r>
            <a:r>
              <a:rPr lang="fr-FR" altLang="fr-FR" sz="3200" b="1" kern="0" cap="none" err="1">
                <a:solidFill>
                  <a:srgbClr val="FFFFFF"/>
                </a:solidFill>
                <a:latin typeface="NouvelR"/>
              </a:rPr>
              <a:t>order</a:t>
            </a:r>
            <a:r>
              <a:rPr lang="fr-FR" altLang="fr-FR" sz="3200" b="1" kern="0" cap="none">
                <a:solidFill>
                  <a:srgbClr val="FFFFFF"/>
                </a:solidFill>
                <a:latin typeface="NouvelR"/>
              </a:rPr>
              <a:t> </a:t>
            </a:r>
            <a:r>
              <a:rPr lang="fr-FR" altLang="fr-FR" sz="3200" b="1" kern="0" cap="none" err="1">
                <a:solidFill>
                  <a:srgbClr val="FFFFFF"/>
                </a:solidFill>
                <a:latin typeface="NouvelR"/>
              </a:rPr>
              <a:t>opening</a:t>
            </a:r>
            <a:r>
              <a:rPr lang="fr-FR" altLang="fr-FR" sz="3200" b="1" kern="0" cap="none">
                <a:solidFill>
                  <a:srgbClr val="FFFFFF"/>
                </a:solidFill>
                <a:latin typeface="NouvelR"/>
              </a:rPr>
              <a:t> </a:t>
            </a:r>
          </a:p>
          <a:p>
            <a:pPr>
              <a:defRPr/>
            </a:pPr>
            <a:r>
              <a:rPr lang="fr-FR" altLang="fr-FR" sz="3200" b="1" kern="0" cap="none" err="1">
                <a:solidFill>
                  <a:srgbClr val="FFFFFF"/>
                </a:solidFill>
                <a:latin typeface="NouvelR"/>
              </a:rPr>
              <a:t>what</a:t>
            </a:r>
            <a:r>
              <a:rPr lang="fr-FR" altLang="fr-FR" sz="3200" b="1" kern="0" cap="none">
                <a:solidFill>
                  <a:srgbClr val="FFFFFF"/>
                </a:solidFill>
                <a:latin typeface="NouvelR"/>
              </a:rPr>
              <a:t> </a:t>
            </a:r>
            <a:r>
              <a:rPr lang="fr-FR" altLang="fr-FR" sz="3200" b="1" kern="0" cap="none" err="1">
                <a:solidFill>
                  <a:srgbClr val="FFFFFF"/>
                </a:solidFill>
                <a:latin typeface="NouvelR"/>
              </a:rPr>
              <a:t>we</a:t>
            </a:r>
            <a:r>
              <a:rPr lang="fr-FR" altLang="fr-FR" sz="3200" b="1" kern="0" cap="none">
                <a:solidFill>
                  <a:srgbClr val="FFFFFF"/>
                </a:solidFill>
                <a:latin typeface="NouvelR"/>
              </a:rPr>
              <a:t> </a:t>
            </a:r>
            <a:r>
              <a:rPr lang="fr-FR" altLang="fr-FR" sz="3200" b="1" kern="0" cap="none" err="1">
                <a:solidFill>
                  <a:srgbClr val="FFFFFF"/>
                </a:solidFill>
                <a:latin typeface="NouvelR"/>
              </a:rPr>
              <a:t>expect</a:t>
            </a:r>
            <a:r>
              <a:rPr lang="fr-FR" altLang="fr-FR" sz="3200" b="1" kern="0" cap="none">
                <a:solidFill>
                  <a:srgbClr val="FFFFFF"/>
                </a:solidFill>
                <a:latin typeface="NouvelR"/>
              </a:rPr>
              <a:t> </a:t>
            </a:r>
            <a:r>
              <a:rPr lang="fr-FR" altLang="fr-FR" sz="3200" b="1" kern="0" cap="none" err="1">
                <a:solidFill>
                  <a:srgbClr val="FFFFFF"/>
                </a:solidFill>
                <a:latin typeface="NouvelR"/>
              </a:rPr>
              <a:t>from</a:t>
            </a:r>
            <a:r>
              <a:rPr lang="fr-FR" altLang="fr-FR" sz="3200" b="1" kern="0" cap="none">
                <a:solidFill>
                  <a:srgbClr val="FFFFFF"/>
                </a:solidFill>
                <a:latin typeface="NouvelR"/>
              </a:rPr>
              <a:t> </a:t>
            </a:r>
            <a:r>
              <a:rPr lang="fr-FR" altLang="fr-FR" sz="3200" b="1" kern="0" cap="none" err="1">
                <a:solidFill>
                  <a:srgbClr val="FFFFFF"/>
                </a:solidFill>
                <a:latin typeface="NouvelR"/>
              </a:rPr>
              <a:t>you</a:t>
            </a:r>
            <a:endParaRPr lang="fr-FR" altLang="fr-FR" sz="1800" b="1" kern="0" cap="none">
              <a:solidFill>
                <a:srgbClr val="FFFFFF"/>
              </a:solidFill>
              <a:latin typeface="NouvelR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2F5A9A9-846F-0A23-2E40-6CCE158435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370166"/>
              </p:ext>
            </p:extLst>
          </p:nvPr>
        </p:nvGraphicFramePr>
        <p:xfrm>
          <a:off x="385908" y="1995755"/>
          <a:ext cx="11191453" cy="2854618"/>
        </p:xfrm>
        <a:graphic>
          <a:graphicData uri="http://schemas.openxmlformats.org/drawingml/2006/table">
            <a:tbl>
              <a:tblPr firstRow="1" bandRow="1"/>
              <a:tblGrid>
                <a:gridCol w="976727">
                  <a:extLst>
                    <a:ext uri="{9D8B030D-6E8A-4147-A177-3AD203B41FA5}">
                      <a16:colId xmlns:a16="http://schemas.microsoft.com/office/drawing/2014/main" val="2550141292"/>
                    </a:ext>
                  </a:extLst>
                </a:gridCol>
                <a:gridCol w="1491401">
                  <a:extLst>
                    <a:ext uri="{9D8B030D-6E8A-4147-A177-3AD203B41FA5}">
                      <a16:colId xmlns:a16="http://schemas.microsoft.com/office/drawing/2014/main" val="134605250"/>
                    </a:ext>
                  </a:extLst>
                </a:gridCol>
                <a:gridCol w="2786600">
                  <a:extLst>
                    <a:ext uri="{9D8B030D-6E8A-4147-A177-3AD203B41FA5}">
                      <a16:colId xmlns:a16="http://schemas.microsoft.com/office/drawing/2014/main" val="3019701918"/>
                    </a:ext>
                  </a:extLst>
                </a:gridCol>
                <a:gridCol w="2337504">
                  <a:extLst>
                    <a:ext uri="{9D8B030D-6E8A-4147-A177-3AD203B41FA5}">
                      <a16:colId xmlns:a16="http://schemas.microsoft.com/office/drawing/2014/main" val="747788221"/>
                    </a:ext>
                  </a:extLst>
                </a:gridCol>
                <a:gridCol w="3599221">
                  <a:extLst>
                    <a:ext uri="{9D8B030D-6E8A-4147-A177-3AD203B41FA5}">
                      <a16:colId xmlns:a16="http://schemas.microsoft.com/office/drawing/2014/main" val="2153651620"/>
                    </a:ext>
                  </a:extLst>
                </a:gridCol>
              </a:tblGrid>
              <a:tr h="451384">
                <a:tc>
                  <a:txBody>
                    <a:bodyPr/>
                    <a:lstStyle>
                      <a:lvl1pPr marL="0" marR="0" indent="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1pPr>
                      <a:lvl2pPr marL="0" marR="0" indent="4572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2pPr>
                      <a:lvl3pPr marL="0" marR="0" indent="9144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3pPr>
                      <a:lvl4pPr marL="0" marR="0" indent="13716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4pPr>
                      <a:lvl5pPr marL="0" marR="0" indent="18288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5pPr>
                      <a:lvl6pPr marL="0" marR="0" indent="22860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6pPr>
                      <a:lvl7pPr marL="0" marR="0" indent="27432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7pPr>
                      <a:lvl8pPr marL="0" marR="0" indent="32004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8pPr>
                      <a:lvl9pPr marL="0" marR="0" indent="36576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topic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1pPr>
                      <a:lvl2pPr marL="0" marR="0" indent="4572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2pPr>
                      <a:lvl3pPr marL="0" marR="0" indent="9144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3pPr>
                      <a:lvl4pPr marL="0" marR="0" indent="13716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4pPr>
                      <a:lvl5pPr marL="0" marR="0" indent="18288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5pPr>
                      <a:lvl6pPr marL="0" marR="0" indent="22860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6pPr>
                      <a:lvl7pPr marL="0" marR="0" indent="27432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7pPr>
                      <a:lvl8pPr marL="0" marR="0" indent="32004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8pPr>
                      <a:lvl9pPr marL="0" marR="0" indent="36576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scope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1pPr>
                      <a:lvl2pPr marL="0" marR="0" indent="4572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2pPr>
                      <a:lvl3pPr marL="0" marR="0" indent="9144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3pPr>
                      <a:lvl4pPr marL="0" marR="0" indent="13716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4pPr>
                      <a:lvl5pPr marL="0" marR="0" indent="18288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5pPr>
                      <a:lvl6pPr marL="0" marR="0" indent="22860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6pPr>
                      <a:lvl7pPr marL="0" marR="0" indent="27432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7pPr>
                      <a:lvl8pPr marL="0" marR="0" indent="32004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8pPr>
                      <a:lvl9pPr marL="0" marR="0" indent="36576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actions </a:t>
                      </a:r>
                      <a:r>
                        <a:rPr lang="fr-FR" sz="1400" dirty="0" err="1">
                          <a:solidFill>
                            <a:schemeClr val="bg1"/>
                          </a:solidFill>
                        </a:rPr>
                        <a:t>expected</a:t>
                      </a:r>
                      <a:endParaRPr lang="fr-FR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1pPr>
                      <a:lvl2pPr marL="0" marR="0" indent="4572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2pPr>
                      <a:lvl3pPr marL="0" marR="0" indent="9144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3pPr>
                      <a:lvl4pPr marL="0" marR="0" indent="13716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4pPr>
                      <a:lvl5pPr marL="0" marR="0" indent="18288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5pPr>
                      <a:lvl6pPr marL="0" marR="0" indent="22860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6pPr>
                      <a:lvl7pPr marL="0" marR="0" indent="27432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7pPr>
                      <a:lvl8pPr marL="0" marR="0" indent="32004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8pPr>
                      <a:lvl9pPr marL="0" marR="0" indent="36576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by </a:t>
                      </a:r>
                      <a:r>
                        <a:rPr lang="fr-FR" sz="1400" dirty="0" err="1">
                          <a:solidFill>
                            <a:schemeClr val="bg1"/>
                          </a:solidFill>
                        </a:rPr>
                        <a:t>when</a:t>
                      </a:r>
                      <a:endParaRPr lang="fr-FR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1pPr>
                      <a:lvl2pPr marL="0" marR="0" indent="4572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2pPr>
                      <a:lvl3pPr marL="0" marR="0" indent="9144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3pPr>
                      <a:lvl4pPr marL="0" marR="0" indent="13716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4pPr>
                      <a:lvl5pPr marL="0" marR="0" indent="18288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5pPr>
                      <a:lvl6pPr marL="0" marR="0" indent="22860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6pPr>
                      <a:lvl7pPr marL="0" marR="0" indent="27432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7pPr>
                      <a:lvl8pPr marL="0" marR="0" indent="32004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8pPr>
                      <a:lvl9pPr marL="0" marR="0" indent="36576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9pPr>
                    </a:lstStyle>
                    <a:p>
                      <a:pPr algn="ctr"/>
                      <a:r>
                        <a:rPr lang="fr-FR" sz="1400" dirty="0" err="1">
                          <a:solidFill>
                            <a:schemeClr val="bg1"/>
                          </a:solidFill>
                        </a:rPr>
                        <a:t>here</a:t>
                      </a:r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 to help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368608"/>
                  </a:ext>
                </a:extLst>
              </a:tr>
              <a:tr h="859036">
                <a:tc rowSpan="3">
                  <a:txBody>
                    <a:bodyPr/>
                    <a:lstStyle>
                      <a:lvl1pPr marL="0" marR="0" indent="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1pPr>
                      <a:lvl2pPr marL="0" marR="0" indent="4572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2pPr>
                      <a:lvl3pPr marL="0" marR="0" indent="9144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3pPr>
                      <a:lvl4pPr marL="0" marR="0" indent="13716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4pPr>
                      <a:lvl5pPr marL="0" marR="0" indent="18288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5pPr>
                      <a:lvl6pPr marL="0" marR="0" indent="22860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6pPr>
                      <a:lvl7pPr marL="0" marR="0" indent="27432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7pPr>
                      <a:lvl8pPr marL="0" marR="0" indent="32004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8pPr>
                      <a:lvl9pPr marL="0" marR="0" indent="36576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9pPr>
                    </a:lstStyle>
                    <a:p>
                      <a:pPr algn="ctr"/>
                      <a:r>
                        <a:rPr lang="fr-FR" sz="1200">
                          <a:solidFill>
                            <a:schemeClr val="bg1"/>
                          </a:solidFill>
                        </a:rPr>
                        <a:t>Renault 4 </a:t>
                      </a:r>
                    </a:p>
                    <a:p>
                      <a:pPr algn="ctr"/>
                      <a:r>
                        <a:rPr lang="fr-FR" sz="1200">
                          <a:solidFill>
                            <a:schemeClr val="bg1"/>
                          </a:solidFill>
                        </a:rPr>
                        <a:t>E-Tech </a:t>
                      </a:r>
                      <a:r>
                        <a:rPr lang="fr-FR" sz="1200" err="1">
                          <a:solidFill>
                            <a:schemeClr val="bg1"/>
                          </a:solidFill>
                        </a:rPr>
                        <a:t>electric</a:t>
                      </a:r>
                      <a:endParaRPr lang="fr-FR" sz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1pPr>
                      <a:lvl2pPr marL="0" marR="0" indent="4572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2pPr>
                      <a:lvl3pPr marL="0" marR="0" indent="9144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3pPr>
                      <a:lvl4pPr marL="0" marR="0" indent="13716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4pPr>
                      <a:lvl5pPr marL="0" marR="0" indent="18288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5pPr>
                      <a:lvl6pPr marL="0" marR="0" indent="22860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6pPr>
                      <a:lvl7pPr marL="0" marR="0" indent="27432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7pPr>
                      <a:lvl8pPr marL="0" marR="0" indent="32004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8pPr>
                      <a:lvl9pPr marL="0" marR="0" indent="36576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9pPr>
                    </a:lstStyle>
                    <a:p>
                      <a:pPr algn="ctr"/>
                      <a:r>
                        <a:rPr lang="fr-FR" sz="1200" dirty="0" err="1">
                          <a:solidFill>
                            <a:schemeClr val="bg1"/>
                          </a:solidFill>
                        </a:rPr>
                        <a:t>retail</a:t>
                      </a:r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 err="1">
                          <a:solidFill>
                            <a:schemeClr val="bg1"/>
                          </a:solidFill>
                        </a:rPr>
                        <a:t>give</a:t>
                      </a: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 the </a:t>
                      </a:r>
                      <a:r>
                        <a:rPr lang="fr-FR" sz="1200" dirty="0" err="1">
                          <a:solidFill>
                            <a:schemeClr val="bg1"/>
                          </a:solidFill>
                        </a:rPr>
                        <a:t>number</a:t>
                      </a: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« 4 » </a:t>
                      </a:r>
                      <a:r>
                        <a:rPr lang="fr-FR" sz="1200" b="1" dirty="0" err="1">
                          <a:solidFill>
                            <a:schemeClr val="bg1"/>
                          </a:solidFill>
                        </a:rPr>
                        <a:t>emblem</a:t>
                      </a:r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 totem </a:t>
                      </a:r>
                      <a:r>
                        <a:rPr lang="fr-FR" sz="1200" dirty="0" err="1">
                          <a:solidFill>
                            <a:schemeClr val="bg1"/>
                          </a:solidFill>
                        </a:rPr>
                        <a:t>you</a:t>
                      </a: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200" dirty="0" err="1">
                          <a:solidFill>
                            <a:schemeClr val="bg1"/>
                          </a:solidFill>
                        </a:rPr>
                        <a:t>need</a:t>
                      </a: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 for </a:t>
                      </a:r>
                      <a:r>
                        <a:rPr lang="fr-FR" sz="1200" dirty="0" err="1">
                          <a:solidFill>
                            <a:schemeClr val="bg1"/>
                          </a:solidFill>
                        </a:rPr>
                        <a:t>your</a:t>
                      </a: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 network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en-GB" sz="1200" baseline="30000" dirty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 of  February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aurelien.chardon@renault.com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885033"/>
                  </a:ext>
                </a:extLst>
              </a:tr>
              <a:tr h="685162">
                <a:tc vMerge="1">
                  <a:txBody>
                    <a:bodyPr/>
                    <a:lstStyle/>
                    <a:p>
                      <a:pPr algn="ctr"/>
                      <a:endParaRPr lang="fr-FR" sz="1600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marR="0" indent="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1pPr>
                      <a:lvl2pPr marL="0" marR="0" indent="4572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2pPr>
                      <a:lvl3pPr marL="0" marR="0" indent="9144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3pPr>
                      <a:lvl4pPr marL="0" marR="0" indent="13716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4pPr>
                      <a:lvl5pPr marL="0" marR="0" indent="18288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5pPr>
                      <a:lvl6pPr marL="0" marR="0" indent="22860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6pPr>
                      <a:lvl7pPr marL="0" marR="0" indent="27432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7pPr>
                      <a:lvl8pPr marL="0" marR="0" indent="32004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8pPr>
                      <a:lvl9pPr marL="0" marR="0" indent="3657600" algn="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NouvelR"/>
                          <a:ea typeface="NouvelR"/>
                          <a:cs typeface="NouvelR"/>
                          <a:sym typeface="NouvelR AH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NouvelR AH"/>
                          <a:cs typeface="NouvelR AH"/>
                          <a:sym typeface="NouvelR AH"/>
                        </a:rPr>
                        <a:t>retail</a:t>
                      </a:r>
                      <a:endParaRPr kumimoji="0" lang="fr-F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NouvelR AH"/>
                        <a:cs typeface="NouvelR AH"/>
                        <a:sym typeface="NouvelR AH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place order of the 4 emblem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en-GB" sz="1200" baseline="30000" dirty="0">
                          <a:solidFill>
                            <a:schemeClr val="bg1"/>
                          </a:solidFill>
                        </a:rPr>
                        <a:t>st</a:t>
                      </a:r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 of March 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aurelien.chardon@renault.com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180431"/>
                  </a:ext>
                </a:extLst>
              </a:tr>
              <a:tr h="85903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NouvelR AH"/>
                          <a:cs typeface="NouvelR AH"/>
                          <a:sym typeface="NouvelR AH"/>
                        </a:rPr>
                        <a:t>retail</a:t>
                      </a:r>
                      <a:endParaRPr kumimoji="0" lang="fr-F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NouvelR AH"/>
                        <a:cs typeface="NouvelR AH"/>
                        <a:sym typeface="NouvelR AH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deploy in your network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Renault 4 launch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aurelien.chardon@renault.com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463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05711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NouvelR AH"/>
        <a:ea typeface="NouvelR AH"/>
        <a:cs typeface="NouvelR AH"/>
      </a:majorFont>
      <a:minorFont>
        <a:latin typeface="NouvelR AH"/>
        <a:ea typeface="NouvelR AH"/>
        <a:cs typeface="NouvelR AH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97999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NouvelR AH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97999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NouvelR AH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NouvelR AH"/>
        <a:ea typeface="NouvelR AH"/>
        <a:cs typeface="NouvelR AH"/>
      </a:majorFont>
      <a:minorFont>
        <a:latin typeface="NouvelR AH"/>
        <a:ea typeface="NouvelR AH"/>
        <a:cs typeface="NouvelR AH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97999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NouvelR AH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97999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NouvelR AH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15B68A018264439347377F9C2C2C6D" ma:contentTypeVersion="17" ma:contentTypeDescription="Crée un document." ma:contentTypeScope="" ma:versionID="7aa7317e870aca7f5be5f54c8b91c155">
  <xsd:schema xmlns:xsd="http://www.w3.org/2001/XMLSchema" xmlns:xs="http://www.w3.org/2001/XMLSchema" xmlns:p="http://schemas.microsoft.com/office/2006/metadata/properties" xmlns:ns2="ba10769a-139c-4447-ac45-6f71ef4d4a38" xmlns:ns3="aa58131b-b6b4-481a-a276-c570a83d7ac4" targetNamespace="http://schemas.microsoft.com/office/2006/metadata/properties" ma:root="true" ma:fieldsID="b1a08bcfbb6539b75f62f350e9483b14" ns2:_="" ns3:_="">
    <xsd:import namespace="ba10769a-139c-4447-ac45-6f71ef4d4a38"/>
    <xsd:import namespace="aa58131b-b6b4-481a-a276-c570a83d7a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Contenu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10769a-139c-4447-ac45-6f71ef4d4a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Contenu" ma:index="19" nillable="true" ma:displayName="Contenu" ma:description="liste des fichiers non visibles" ma:format="Dropdown" ma:internalName="Contenu">
      <xsd:simpleType>
        <xsd:restriction base="dms:Text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2bbfa71a-d75e-4d15-90e8-ced09d00e4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58131b-b6b4-481a-a276-c570a83d7ac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86bdfd5-2065-47a6-845b-b1733cca12d2}" ma:internalName="TaxCatchAll" ma:showField="CatchAllData" ma:web="aa58131b-b6b4-481a-a276-c570a83d7a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a10769a-139c-4447-ac45-6f71ef4d4a38">
      <Terms xmlns="http://schemas.microsoft.com/office/infopath/2007/PartnerControls"/>
    </lcf76f155ced4ddcb4097134ff3c332f>
    <TaxCatchAll xmlns="aa58131b-b6b4-481a-a276-c570a83d7ac4" xsi:nil="true"/>
    <Contenu xmlns="ba10769a-139c-4447-ac45-6f71ef4d4a38" xsi:nil="true"/>
  </documentManagement>
</p:properties>
</file>

<file path=customXml/itemProps1.xml><?xml version="1.0" encoding="utf-8"?>
<ds:datastoreItem xmlns:ds="http://schemas.openxmlformats.org/officeDocument/2006/customXml" ds:itemID="{F21A314A-75DD-4EF7-9072-15C45E97B4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7EC6B1-AE39-4B0F-826B-68F24A054C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10769a-139c-4447-ac45-6f71ef4d4a38"/>
    <ds:schemaRef ds:uri="aa58131b-b6b4-481a-a276-c570a83d7a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D684E0-E4B0-4D20-BC9D-5F02BD67B0B4}">
  <ds:schemaRefs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aa58131b-b6b4-481a-a276-c570a83d7a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a10769a-139c-4447-ac45-6f71ef4d4a38"/>
  </ds:schemaRefs>
</ds:datastoreItem>
</file>

<file path=docMetadata/LabelInfo.xml><?xml version="1.0" encoding="utf-8"?>
<clbl:labelList xmlns:clbl="http://schemas.microsoft.com/office/2020/mipLabelMetadata">
  <clbl:label id="{fd1c0902-ed92-4fed-896d-2e7725de02d4}" enabled="1" method="Standard" siteId="{d6b0bbee-7cd9-4d60-bce6-4a67b543e2a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32879</TotalTime>
  <Words>271</Words>
  <Application>Microsoft Office PowerPoint</Application>
  <PresentationFormat>Grand écran</PresentationFormat>
  <Paragraphs>62</Paragraphs>
  <Slides>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9</vt:i4>
      </vt:variant>
    </vt:vector>
  </HeadingPairs>
  <TitlesOfParts>
    <vt:vector size="17" baseType="lpstr">
      <vt:lpstr>Arial</vt:lpstr>
      <vt:lpstr>Calibri</vt:lpstr>
      <vt:lpstr>NouvelR</vt:lpstr>
      <vt:lpstr>NouvelR AH</vt:lpstr>
      <vt:lpstr>Police système</vt:lpstr>
      <vt:lpstr>Wingdings</vt:lpstr>
      <vt:lpstr>3_White</vt:lpstr>
      <vt:lpstr>1_White</vt:lpstr>
      <vt:lpstr>Présentation PowerPoint</vt:lpstr>
      <vt:lpstr>renault 4 area elements</vt:lpstr>
      <vt:lpstr>renault 4 emblem</vt:lpstr>
      <vt:lpstr>renault 4 area implementation</vt:lpstr>
      <vt:lpstr>renault 4 area</vt:lpstr>
      <vt:lpstr>renault 4 area – new’r store</vt:lpstr>
      <vt:lpstr>renault 5 area</vt:lpstr>
      <vt:lpstr>renault 4 area – Renault Store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aurelien.chardon@renault.com</dc:creator>
  <cp:lastModifiedBy>CHAILLAN Jessica</cp:lastModifiedBy>
  <cp:revision>425</cp:revision>
  <dcterms:created xsi:type="dcterms:W3CDTF">2023-03-13T10:37:34Z</dcterms:created>
  <dcterms:modified xsi:type="dcterms:W3CDTF">2025-01-21T14:55:55Z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0x010100F215B68A018264439347377F9C2C2C6D</vt:lpwstr>
  </property>
  <property fmtid="{D5CDD505-2E9C-101B-9397-08002B2CF9AE}" pid="3" name="MediaServiceImageTags">
    <vt:lpwstr/>
  </property>
  <property fmtid="{D5CDD505-2E9C-101B-9397-08002B2CF9AE}" pid="4" name="ClassificationContentMarkingFooterLocations">
    <vt:lpwstr>3_White:5\1_White:5</vt:lpwstr>
  </property>
  <property fmtid="{D5CDD505-2E9C-101B-9397-08002B2CF9AE}" pid="5" name="ClassificationContentMarkingFooterText">
    <vt:lpwstr>Confidential C</vt:lpwstr>
  </property>
</Properties>
</file>